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4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5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6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7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5"/>
    <p:sldMasterId id="2147483692" r:id="rId6"/>
    <p:sldMasterId id="2147483707" r:id="rId7"/>
    <p:sldMasterId id="2147483755" r:id="rId8"/>
    <p:sldMasterId id="2147483805" r:id="rId9"/>
    <p:sldMasterId id="2147483833" r:id="rId10"/>
    <p:sldMasterId id="2147483923" r:id="rId11"/>
    <p:sldMasterId id="2147483938" r:id="rId12"/>
  </p:sldMasterIdLst>
  <p:notesMasterIdLst>
    <p:notesMasterId r:id="rId26"/>
  </p:notesMasterIdLst>
  <p:handoutMasterIdLst>
    <p:handoutMasterId r:id="rId27"/>
  </p:handoutMasterIdLst>
  <p:sldIdLst>
    <p:sldId id="501" r:id="rId13"/>
    <p:sldId id="514" r:id="rId14"/>
    <p:sldId id="542" r:id="rId15"/>
    <p:sldId id="534" r:id="rId16"/>
    <p:sldId id="544" r:id="rId17"/>
    <p:sldId id="543" r:id="rId18"/>
    <p:sldId id="532" r:id="rId19"/>
    <p:sldId id="545" r:id="rId20"/>
    <p:sldId id="546" r:id="rId21"/>
    <p:sldId id="547" r:id="rId22"/>
    <p:sldId id="541" r:id="rId23"/>
    <p:sldId id="529" r:id="rId24"/>
    <p:sldId id="486" r:id="rId25"/>
  </p:sldIdLst>
  <p:sldSz cx="12192000" cy="6858000"/>
  <p:notesSz cx="6811963" cy="99456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6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3" userDrawn="1">
          <p15:clr>
            <a:srgbClr val="A4A3A4"/>
          </p15:clr>
        </p15:guide>
        <p15:guide id="2" pos="2146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ide Kinoshita" initials="HK" lastIdx="4" clrIdx="0"/>
  <p:cmAuthor id="1" name="Hao2 Wu" initials="HW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33CC"/>
    <a:srgbClr val="FF9900"/>
    <a:srgbClr val="00CC00"/>
    <a:srgbClr val="FFC9C9"/>
    <a:srgbClr val="FF0000"/>
    <a:srgbClr val="FFFF57"/>
    <a:srgbClr val="00B0F0"/>
    <a:srgbClr val="FDEDF6"/>
    <a:srgbClr val="FFFF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スタイル (中間)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中間スタイル 3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1EBBBCC-DAD2-459C-BE2E-F6DE35CF9A28}" styleName="濃色スタイル 2 - アクセント 3/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濃色スタイル 2 - アクセント 1/アクセント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スタイル (濃色)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淡色スタイル 1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淡色スタイル 1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淡色スタイル 1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淡色スタイル 1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76" autoAdjust="0"/>
    <p:restoredTop sz="86387" autoAdjust="0"/>
  </p:normalViewPr>
  <p:slideViewPr>
    <p:cSldViewPr snapToGrid="0">
      <p:cViewPr varScale="1">
        <p:scale>
          <a:sx n="64" d="100"/>
          <a:sy n="64" d="100"/>
        </p:scale>
        <p:origin x="873" y="39"/>
      </p:cViewPr>
      <p:guideLst>
        <p:guide pos="360"/>
        <p:guide orient="horz" pos="2160"/>
      </p:guideLst>
    </p:cSldViewPr>
  </p:slideViewPr>
  <p:outlineViewPr>
    <p:cViewPr>
      <p:scale>
        <a:sx n="33" d="100"/>
        <a:sy n="33" d="100"/>
      </p:scale>
      <p:origin x="0" y="-426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-3816" y="-84"/>
      </p:cViewPr>
      <p:guideLst>
        <p:guide orient="horz" pos="3133"/>
        <p:guide pos="214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4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9.xml"/><Relationship Id="rId7" Type="http://schemas.openxmlformats.org/officeDocument/2006/relationships/slideMaster" Target="slideMasters/slideMaster3.xml"/><Relationship Id="rId12" Type="http://schemas.openxmlformats.org/officeDocument/2006/relationships/slideMaster" Target="slideMasters/slideMaster8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Master" Target="slideMasters/slideMaster7.xml"/><Relationship Id="rId24" Type="http://schemas.openxmlformats.org/officeDocument/2006/relationships/slide" Target="slides/slide12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commentAuthors" Target="commentAuthors.xml"/><Relationship Id="rId10" Type="http://schemas.openxmlformats.org/officeDocument/2006/relationships/slideMaster" Target="slideMasters/slideMaster6.xml"/><Relationship Id="rId19" Type="http://schemas.openxmlformats.org/officeDocument/2006/relationships/slide" Target="slides/slide7.xml"/><Relationship Id="rId3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51851" cy="499012"/>
          </a:xfrm>
          <a:prstGeom prst="rect">
            <a:avLst/>
          </a:prstGeom>
        </p:spPr>
        <p:txBody>
          <a:bodyPr vert="horz" lIns="94044" tIns="47022" rIns="94044" bIns="47022" rtlCol="0"/>
          <a:lstStyle>
            <a:lvl1pPr algn="l">
              <a:defRPr sz="1200"/>
            </a:lvl1pPr>
          </a:lstStyle>
          <a:p>
            <a:endParaRPr lang="en-US" sz="800">
              <a:solidFill>
                <a:schemeClr val="accent5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8537" y="1"/>
            <a:ext cx="2951851" cy="499012"/>
          </a:xfrm>
          <a:prstGeom prst="rect">
            <a:avLst/>
          </a:prstGeom>
        </p:spPr>
        <p:txBody>
          <a:bodyPr vert="horz" lIns="94044" tIns="47022" rIns="94044" bIns="47022" rtlCol="0"/>
          <a:lstStyle>
            <a:lvl1pPr algn="r">
              <a:defRPr sz="1200"/>
            </a:lvl1pPr>
          </a:lstStyle>
          <a:p>
            <a:fld id="{19A42DBE-9A40-44C2-85E2-CEF4A643DC9B}" type="datetimeFigureOut">
              <a:rPr lang="en-US" sz="800">
                <a:solidFill>
                  <a:schemeClr val="accent5"/>
                </a:solidFill>
              </a:rPr>
              <a:pPr/>
              <a:t>12/3/2020</a:t>
            </a:fld>
            <a:endParaRPr lang="en-US" sz="800">
              <a:solidFill>
                <a:schemeClr val="accent5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46678"/>
            <a:ext cx="2951851" cy="499011"/>
          </a:xfrm>
          <a:prstGeom prst="rect">
            <a:avLst/>
          </a:prstGeom>
        </p:spPr>
        <p:txBody>
          <a:bodyPr vert="horz" lIns="94044" tIns="47022" rIns="94044" bIns="47022" rtlCol="0" anchor="b"/>
          <a:lstStyle>
            <a:lvl1pPr algn="l">
              <a:defRPr sz="1200"/>
            </a:lvl1pPr>
          </a:lstStyle>
          <a:p>
            <a:endParaRPr lang="en-US" sz="1100">
              <a:solidFill>
                <a:schemeClr val="accent5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436541" y="8115809"/>
            <a:ext cx="373846" cy="133086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36541" y="9446677"/>
            <a:ext cx="373846" cy="296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4044" tIns="47022" rIns="94044" bIns="47022"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436541" y="9244659"/>
            <a:ext cx="373846" cy="43943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pPr algn="ctr"/>
            <a:fld id="{8DDAB1B0-62E0-495F-BA6F-EBA55831B881}" type="slidenum">
              <a:rPr lang="en-US" sz="1100">
                <a:solidFill>
                  <a:schemeClr val="bg1"/>
                </a:solidFill>
              </a:rPr>
              <a:pPr algn="ctr"/>
              <a:t>‹#›</a:t>
            </a:fld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5939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51851" cy="499012"/>
          </a:xfrm>
          <a:prstGeom prst="rect">
            <a:avLst/>
          </a:prstGeom>
        </p:spPr>
        <p:txBody>
          <a:bodyPr vert="horz" lIns="94044" tIns="47022" rIns="94044" bIns="47022" rtlCol="0"/>
          <a:lstStyle>
            <a:lvl1pPr algn="l">
              <a:defRPr sz="1000">
                <a:solidFill>
                  <a:schemeClr val="accent5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8537" y="1"/>
            <a:ext cx="2951851" cy="499012"/>
          </a:xfrm>
          <a:prstGeom prst="rect">
            <a:avLst/>
          </a:prstGeom>
        </p:spPr>
        <p:txBody>
          <a:bodyPr vert="horz" lIns="94044" tIns="47022" rIns="94044" bIns="47022" rtlCol="0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1F76B152-1ECA-402E-91CD-B4EAAE3B91C2}" type="datetimeFigureOut">
              <a:rPr lang="en-US" smtClean="0"/>
              <a:pPr/>
              <a:t>12/3/2020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7413" cy="3355975"/>
          </a:xfrm>
          <a:prstGeom prst="rect">
            <a:avLst/>
          </a:prstGeom>
          <a:noFill/>
          <a:ln w="12700">
            <a:solidFill>
              <a:schemeClr val="accent5">
                <a:lumMod val="75000"/>
              </a:schemeClr>
            </a:solidFill>
          </a:ln>
        </p:spPr>
        <p:txBody>
          <a:bodyPr vert="horz" lIns="94044" tIns="47022" rIns="94044" bIns="4702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197" y="4786364"/>
            <a:ext cx="5449570" cy="3916115"/>
          </a:xfrm>
          <a:prstGeom prst="rect">
            <a:avLst/>
          </a:prstGeom>
        </p:spPr>
        <p:txBody>
          <a:bodyPr vert="horz" lIns="94044" tIns="47022" rIns="94044" bIns="47022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46678"/>
            <a:ext cx="2951851" cy="499011"/>
          </a:xfrm>
          <a:prstGeom prst="rect">
            <a:avLst/>
          </a:prstGeom>
        </p:spPr>
        <p:txBody>
          <a:bodyPr vert="horz" lIns="94044" tIns="47022" rIns="94044" bIns="47022" rtlCol="0" anchor="b"/>
          <a:lstStyle>
            <a:lvl1pPr algn="l">
              <a:defRPr sz="900">
                <a:solidFill>
                  <a:schemeClr val="accent5"/>
                </a:solidFill>
              </a:defRPr>
            </a:lvl1pPr>
          </a:lstStyle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0800000">
            <a:off x="6438907" y="8115809"/>
            <a:ext cx="373846" cy="133086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438907" y="9446677"/>
            <a:ext cx="373846" cy="296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4044" tIns="47022" rIns="94044" bIns="47022"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36541" y="9163506"/>
            <a:ext cx="373846" cy="49901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B4F12C0E-25FE-46A6-97F3-45A20C972E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744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buFont typeface="Arial" panose="020B0604020202020204" pitchFamily="34" charset="0"/>
      <a:buChar char="​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buClr>
        <a:schemeClr val="accent1"/>
      </a:buClr>
      <a:buFont typeface="Arial" panose="020B0604020202020204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403225" indent="-171450" algn="l" defTabSz="914400" rtl="0" eaLnBrk="1" latinLnBrk="0" hangingPunct="1">
      <a:buFont typeface="Arial" panose="020B0604020202020204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571500" indent="-111125" algn="l" defTabSz="914400" rtl="0" eaLnBrk="1" latinLnBrk="0" hangingPunct="1">
      <a:buFont typeface="Arial" panose="020B0604020202020204" pitchFamily="34" charset="0"/>
      <a:buChar char="•"/>
      <a:defRPr sz="1000" kern="1200">
        <a:solidFill>
          <a:schemeClr val="accent5"/>
        </a:solidFill>
        <a:latin typeface="+mn-lt"/>
        <a:ea typeface="+mn-ea"/>
        <a:cs typeface="+mn-cs"/>
      </a:defRPr>
    </a:lvl4pPr>
    <a:lvl5pPr marL="860425" indent="-114300" algn="l" defTabSz="914400" rtl="0" eaLnBrk="1" latinLnBrk="0" hangingPunct="1">
      <a:buFont typeface="Arial" panose="020B0604020202020204" pitchFamily="34" charset="0"/>
      <a:buChar char="•"/>
      <a:tabLst>
        <a:tab pos="1203325" algn="l"/>
      </a:tabLst>
      <a:defRPr sz="1000" kern="1200">
        <a:solidFill>
          <a:schemeClr val="accent5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12C0E-25FE-46A6-97F3-45A20C972E2A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jpe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66.png"/><Relationship Id="rId21" Type="http://schemas.openxmlformats.org/officeDocument/2006/relationships/image" Target="../media/image84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5.jpe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Layouts/_rels/slideLayout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66.png"/><Relationship Id="rId21" Type="http://schemas.openxmlformats.org/officeDocument/2006/relationships/image" Target="../media/image84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5.jpe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eg"/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88.png"/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21" Type="http://schemas.openxmlformats.org/officeDocument/2006/relationships/image" Target="../media/image41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2.jpe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2.png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92.png"/><Relationship Id="rId3" Type="http://schemas.openxmlformats.org/officeDocument/2006/relationships/image" Target="../media/image66.png"/><Relationship Id="rId21" Type="http://schemas.openxmlformats.org/officeDocument/2006/relationships/image" Target="../media/image41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3.jpeg"/><Relationship Id="rId16" Type="http://schemas.openxmlformats.org/officeDocument/2006/relationships/image" Target="../media/image91.png"/><Relationship Id="rId20" Type="http://schemas.openxmlformats.org/officeDocument/2006/relationships/image" Target="../media/image94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90.png"/><Relationship Id="rId10" Type="http://schemas.openxmlformats.org/officeDocument/2006/relationships/image" Target="../media/image73.png"/><Relationship Id="rId19" Type="http://schemas.openxmlformats.org/officeDocument/2006/relationships/image" Target="../media/image9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89.png"/><Relationship Id="rId22" Type="http://schemas.openxmlformats.org/officeDocument/2006/relationships/image" Target="../media/image84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66.png"/><Relationship Id="rId21" Type="http://schemas.openxmlformats.org/officeDocument/2006/relationships/image" Target="../media/image84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5.jpe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66.png"/><Relationship Id="rId21" Type="http://schemas.openxmlformats.org/officeDocument/2006/relationships/image" Target="../media/image84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5.jpe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88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92.png"/><Relationship Id="rId3" Type="http://schemas.openxmlformats.org/officeDocument/2006/relationships/image" Target="../media/image66.png"/><Relationship Id="rId21" Type="http://schemas.openxmlformats.org/officeDocument/2006/relationships/image" Target="../media/image41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3.jpeg"/><Relationship Id="rId16" Type="http://schemas.openxmlformats.org/officeDocument/2006/relationships/image" Target="../media/image91.png"/><Relationship Id="rId20" Type="http://schemas.openxmlformats.org/officeDocument/2006/relationships/image" Target="../media/image9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90.png"/><Relationship Id="rId10" Type="http://schemas.openxmlformats.org/officeDocument/2006/relationships/image" Target="../media/image73.png"/><Relationship Id="rId19" Type="http://schemas.openxmlformats.org/officeDocument/2006/relationships/image" Target="../media/image9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89.png"/><Relationship Id="rId22" Type="http://schemas.openxmlformats.org/officeDocument/2006/relationships/image" Target="../media/image84.pn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18" Type="http://schemas.openxmlformats.org/officeDocument/2006/relationships/image" Target="../media/image112.png"/><Relationship Id="rId3" Type="http://schemas.openxmlformats.org/officeDocument/2006/relationships/image" Target="../media/image97.png"/><Relationship Id="rId21" Type="http://schemas.openxmlformats.org/officeDocument/2006/relationships/image" Target="../media/image115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" Type="http://schemas.openxmlformats.org/officeDocument/2006/relationships/image" Target="../media/image96.jpeg"/><Relationship Id="rId16" Type="http://schemas.openxmlformats.org/officeDocument/2006/relationships/image" Target="../media/image110.png"/><Relationship Id="rId20" Type="http://schemas.openxmlformats.org/officeDocument/2006/relationships/image" Target="../media/image11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10" Type="http://schemas.openxmlformats.org/officeDocument/2006/relationships/image" Target="../media/image104.png"/><Relationship Id="rId19" Type="http://schemas.openxmlformats.org/officeDocument/2006/relationships/image" Target="../media/image113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18" Type="http://schemas.openxmlformats.org/officeDocument/2006/relationships/image" Target="../media/image112.png"/><Relationship Id="rId3" Type="http://schemas.openxmlformats.org/officeDocument/2006/relationships/image" Target="../media/image97.png"/><Relationship Id="rId21" Type="http://schemas.openxmlformats.org/officeDocument/2006/relationships/image" Target="../media/image115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" Type="http://schemas.openxmlformats.org/officeDocument/2006/relationships/image" Target="../media/image96.jpeg"/><Relationship Id="rId16" Type="http://schemas.openxmlformats.org/officeDocument/2006/relationships/image" Target="../media/image110.png"/><Relationship Id="rId20" Type="http://schemas.openxmlformats.org/officeDocument/2006/relationships/image" Target="../media/image11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10" Type="http://schemas.openxmlformats.org/officeDocument/2006/relationships/image" Target="../media/image104.png"/><Relationship Id="rId19" Type="http://schemas.openxmlformats.org/officeDocument/2006/relationships/image" Target="../media/image113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jpe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18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88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21" Type="http://schemas.openxmlformats.org/officeDocument/2006/relationships/image" Target="../media/image41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2.jpe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115.pn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21" Type="http://schemas.openxmlformats.org/officeDocument/2006/relationships/image" Target="../media/image41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119.jpeg"/><Relationship Id="rId16" Type="http://schemas.openxmlformats.org/officeDocument/2006/relationships/image" Target="../media/image120.png"/><Relationship Id="rId20" Type="http://schemas.openxmlformats.org/officeDocument/2006/relationships/image" Target="../media/image6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2.png"/></Relationships>
</file>

<file path=ppt/slideLayouts/_rels/slideLayout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66.png"/><Relationship Id="rId21" Type="http://schemas.openxmlformats.org/officeDocument/2006/relationships/image" Target="../media/image84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5.jpe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Layouts/_rels/slideLayout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66.png"/><Relationship Id="rId21" Type="http://schemas.openxmlformats.org/officeDocument/2006/relationships/image" Target="../media/image84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5.jpe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e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1.jpe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22.pn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88.pn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92.png"/><Relationship Id="rId3" Type="http://schemas.openxmlformats.org/officeDocument/2006/relationships/image" Target="../media/image66.png"/><Relationship Id="rId21" Type="http://schemas.openxmlformats.org/officeDocument/2006/relationships/image" Target="../media/image41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3.jpeg"/><Relationship Id="rId16" Type="http://schemas.openxmlformats.org/officeDocument/2006/relationships/image" Target="../media/image91.png"/><Relationship Id="rId20" Type="http://schemas.openxmlformats.org/officeDocument/2006/relationships/image" Target="../media/image94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90.png"/><Relationship Id="rId10" Type="http://schemas.openxmlformats.org/officeDocument/2006/relationships/image" Target="../media/image73.png"/><Relationship Id="rId19" Type="http://schemas.openxmlformats.org/officeDocument/2006/relationships/image" Target="../media/image9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89.png"/><Relationship Id="rId22" Type="http://schemas.openxmlformats.org/officeDocument/2006/relationships/image" Target="../media/image84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image" Target="../media/image122.emf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24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image" Target="../media/image123.emf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emf"/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image" Target="../media/image121.emf"/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image" Target="../media/image121.emf"/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emf"/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image" Target="../media/image123.emf"/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image" Target="../media/image125.jpeg"/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" y="893"/>
            <a:ext cx="12193590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783" y="6458564"/>
            <a:ext cx="3861806" cy="184666"/>
          </a:xfrm>
        </p:spPr>
        <p:txBody>
          <a:bodyPr lIns="0"/>
          <a:lstStyle>
            <a:lvl1pPr>
              <a:defRPr sz="1200" cap="none"/>
            </a:lvl1pPr>
          </a:lstStyle>
          <a:p>
            <a:r>
              <a:rPr lang="en-US" dirty="0">
                <a:solidFill>
                  <a:srgbClr val="939598"/>
                </a:solidFill>
                <a:cs typeface="Arial" pitchFamily="34" charset="0"/>
              </a:rPr>
              <a:t>2015 Lenovo Confidential. All rights reserved.   Bob Xie</a:t>
            </a: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Rectangle 19"/>
          <p:cNvSpPr/>
          <p:nvPr userDrawn="1"/>
        </p:nvSpPr>
        <p:spPr bwMode="black">
          <a:xfrm>
            <a:off x="548813" y="4557713"/>
            <a:ext cx="1097969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48813" y="4664439"/>
            <a:ext cx="104218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19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016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764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3810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5207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095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703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401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798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5473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5125" y="5468108"/>
            <a:ext cx="310977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3095585" y="5468108"/>
            <a:ext cx="310977" cy="310896"/>
            <a:chOff x="3094779" y="5468108"/>
            <a:chExt cx="310896" cy="310896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953675" y="5468108"/>
            <a:ext cx="310977" cy="310896"/>
            <a:chOff x="953427" y="5468108"/>
            <a:chExt cx="310896" cy="310896"/>
          </a:xfrm>
        </p:grpSpPr>
        <p:sp>
          <p:nvSpPr>
            <p:cNvPr id="40" name="Oval 39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 userDrawn="1"/>
        </p:nvGrpSpPr>
        <p:grpSpPr>
          <a:xfrm>
            <a:off x="2356472" y="5442941"/>
            <a:ext cx="365855" cy="365760"/>
            <a:chOff x="2355828" y="5442941"/>
            <a:chExt cx="365760" cy="365760"/>
          </a:xfrm>
        </p:grpSpPr>
        <p:sp>
          <p:nvSpPr>
            <p:cNvPr id="43" name="Oval 42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 userDrawn="1"/>
        </p:nvGrpSpPr>
        <p:grpSpPr>
          <a:xfrm>
            <a:off x="5237525" y="5468108"/>
            <a:ext cx="310977" cy="310896"/>
            <a:chOff x="5236131" y="5468108"/>
            <a:chExt cx="310896" cy="310896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4524515" y="5468108"/>
            <a:ext cx="310977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81005" y="5468108"/>
            <a:ext cx="310977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51495" y="5468108"/>
            <a:ext cx="310977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586744" y="3056012"/>
            <a:ext cx="2412866" cy="80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33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 userDrawn="1"/>
        </p:nvSpPr>
        <p:spPr bwMode="gray">
          <a:xfrm>
            <a:off x="11752179" y="6396038"/>
            <a:ext cx="443027" cy="322262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ja-JP" sz="240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" name="TextBox slide number"/>
          <p:cNvSpPr txBox="1"/>
          <p:nvPr userDrawn="1"/>
        </p:nvSpPr>
        <p:spPr bwMode="white">
          <a:xfrm>
            <a:off x="11752148" y="6389688"/>
            <a:ext cx="449379" cy="246062"/>
          </a:xfrm>
          <a:prstGeom prst="rect">
            <a:avLst/>
          </a:prstGeom>
        </p:spPr>
        <p:txBody>
          <a:bodyPr lIns="0" tIns="0" rIns="0" bIns="0" anchor="b"/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  <a:defRPr/>
            </a:pPr>
            <a:fld id="{9FDFF99A-19F6-4F96-A216-6CD934D68E7A}" type="slidenum">
              <a:rPr lang="en-US" altLang="ja-JP" sz="1000">
                <a:solidFill>
                  <a:prstClr val="white"/>
                </a:solidFill>
                <a:cs typeface="Arial" charset="0"/>
              </a:rPr>
              <a:pPr algn="ctr" defTabSz="1217613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ja-JP" sz="1000">
              <a:solidFill>
                <a:prstClr val="white"/>
              </a:solidFill>
              <a:cs typeface="Arial" charset="0"/>
            </a:endParaRPr>
          </a:p>
        </p:txBody>
      </p:sp>
      <p:pic>
        <p:nvPicPr>
          <p:cNvPr id="4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2179" y="5061011"/>
            <a:ext cx="443027" cy="133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2015 Lenovo Internal.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541621"/>
      </p:ext>
    </p:extLst>
  </p:cSld>
  <p:clrMapOvr>
    <a:masterClrMapping/>
  </p:clrMapOvr>
  <p:transition spd="med"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893"/>
            <a:ext cx="12193590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 lIns="0"/>
          <a:lstStyle>
            <a:lvl1pPr>
              <a:defRPr cap="none">
                <a:latin typeface="HelveticaNeueLT Std" panose="020B0604020202020204" pitchFamily="34" charset="0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>
                <a:latin typeface="HelveticaNeueLT Std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20" name="Rectangle 19"/>
          <p:cNvSpPr/>
          <p:nvPr userDrawn="1"/>
        </p:nvSpPr>
        <p:spPr bwMode="black">
          <a:xfrm>
            <a:off x="548788" y="4557713"/>
            <a:ext cx="1097969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HelveticaNeueLT Std" panose="020B0604020202020204" pitchFamily="34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48788" y="4664439"/>
            <a:ext cx="104218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6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4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10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07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5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3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990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960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448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5125" y="5468108"/>
            <a:ext cx="310977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3095585" y="5468108"/>
            <a:ext cx="310977" cy="310896"/>
            <a:chOff x="3094779" y="5468108"/>
            <a:chExt cx="310896" cy="310896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953675" y="5468108"/>
            <a:ext cx="310977" cy="310896"/>
            <a:chOff x="953427" y="5468108"/>
            <a:chExt cx="310896" cy="310896"/>
          </a:xfrm>
        </p:grpSpPr>
        <p:sp>
          <p:nvSpPr>
            <p:cNvPr id="40" name="Oval 39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 userDrawn="1"/>
        </p:nvGrpSpPr>
        <p:grpSpPr>
          <a:xfrm>
            <a:off x="2356447" y="5442941"/>
            <a:ext cx="365855" cy="365760"/>
            <a:chOff x="2355828" y="5442941"/>
            <a:chExt cx="365760" cy="365760"/>
          </a:xfrm>
        </p:grpSpPr>
        <p:sp>
          <p:nvSpPr>
            <p:cNvPr id="43" name="Oval 42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 userDrawn="1"/>
        </p:nvGrpSpPr>
        <p:grpSpPr>
          <a:xfrm>
            <a:off x="5237500" y="5468108"/>
            <a:ext cx="310977" cy="310896"/>
            <a:chOff x="5236131" y="5468108"/>
            <a:chExt cx="310896" cy="310896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4524515" y="5468108"/>
            <a:ext cx="310977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81005" y="5468108"/>
            <a:ext cx="310977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51470" y="5468108"/>
            <a:ext cx="310977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12"/>
            <a:ext cx="2412866" cy="80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3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893"/>
            <a:ext cx="12193590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 lIns="0"/>
          <a:lstStyle>
            <a:lvl1pPr>
              <a:defRPr cap="none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6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4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10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07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5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3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990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960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448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5125" y="5468108"/>
            <a:ext cx="310977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3095585" y="5468108"/>
            <a:ext cx="310977" cy="310896"/>
            <a:chOff x="3094779" y="5468108"/>
            <a:chExt cx="310896" cy="310896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953675" y="5468108"/>
            <a:ext cx="310977" cy="310896"/>
            <a:chOff x="953427" y="5468108"/>
            <a:chExt cx="310896" cy="310896"/>
          </a:xfrm>
        </p:grpSpPr>
        <p:sp>
          <p:nvSpPr>
            <p:cNvPr id="40" name="Oval 39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 userDrawn="1"/>
        </p:nvGrpSpPr>
        <p:grpSpPr>
          <a:xfrm>
            <a:off x="2356447" y="5442941"/>
            <a:ext cx="365855" cy="365760"/>
            <a:chOff x="2355828" y="5442941"/>
            <a:chExt cx="365760" cy="365760"/>
          </a:xfrm>
        </p:grpSpPr>
        <p:sp>
          <p:nvSpPr>
            <p:cNvPr id="43" name="Oval 42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 userDrawn="1"/>
        </p:nvGrpSpPr>
        <p:grpSpPr>
          <a:xfrm>
            <a:off x="5237500" y="5468108"/>
            <a:ext cx="310977" cy="310896"/>
            <a:chOff x="5236131" y="5468108"/>
            <a:chExt cx="310896" cy="310896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4524515" y="5468108"/>
            <a:ext cx="310977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81005" y="5468108"/>
            <a:ext cx="310977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51470" y="5468108"/>
            <a:ext cx="310977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12"/>
            <a:ext cx="2412866" cy="803995"/>
          </a:xfrm>
          <a:prstGeom prst="rect">
            <a:avLst/>
          </a:prstGeom>
        </p:spPr>
      </p:pic>
      <p:sp>
        <p:nvSpPr>
          <p:cNvPr id="6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817682" y="3464892"/>
            <a:ext cx="1200857" cy="1199183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>
              <a:defRPr sz="10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9160674" y="4770449"/>
            <a:ext cx="1689540" cy="198437"/>
          </a:xfrm>
          <a:prstGeom prst="rect">
            <a:avLst/>
          </a:prstGeom>
        </p:spPr>
        <p:txBody>
          <a:bodyPr lIns="0" tIns="45720" rIns="45720"/>
          <a:lstStyle>
            <a:lvl1pPr marL="0" indent="0" algn="r">
              <a:buFontTx/>
              <a:buNone/>
              <a:defRPr sz="11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341313" indent="0" algn="r">
              <a:buFontTx/>
              <a:buNone/>
              <a:defRPr sz="1100"/>
            </a:lvl2pPr>
            <a:lvl3pPr marL="679450" indent="0" algn="r">
              <a:buFontTx/>
              <a:buNone/>
              <a:defRPr sz="1100"/>
            </a:lvl3pPr>
            <a:lvl4pPr marL="966787" indent="0" algn="r">
              <a:buFontTx/>
              <a:buNone/>
              <a:defRPr sz="1100"/>
            </a:lvl4pPr>
            <a:lvl5pPr marL="1146175" indent="0" algn="r">
              <a:buFontTx/>
              <a:buNone/>
              <a:defRPr sz="1100"/>
            </a:lvl5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@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twitterhandle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8" name="Group 67"/>
          <p:cNvGrpSpPr/>
          <p:nvPr userDrawn="1"/>
        </p:nvGrpSpPr>
        <p:grpSpPr>
          <a:xfrm>
            <a:off x="9817682" y="4664439"/>
            <a:ext cx="1200857" cy="305126"/>
            <a:chOff x="9815120" y="4664439"/>
            <a:chExt cx="1200544" cy="305126"/>
          </a:xfrm>
          <a:solidFill>
            <a:srgbClr val="4AC0E0"/>
          </a:solidFill>
        </p:grpSpPr>
        <p:sp>
          <p:nvSpPr>
            <p:cNvPr id="69" name="Rectangle 68"/>
            <p:cNvSpPr/>
            <p:nvPr userDrawn="1"/>
          </p:nvSpPr>
          <p:spPr bwMode="black">
            <a:xfrm>
              <a:off x="9815120" y="4664439"/>
              <a:ext cx="1200544" cy="106726"/>
            </a:xfrm>
            <a:prstGeom prst="rect">
              <a:avLst/>
            </a:pr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70" name="Rectangle 45"/>
            <p:cNvSpPr/>
            <p:nvPr userDrawn="1"/>
          </p:nvSpPr>
          <p:spPr bwMode="black">
            <a:xfrm>
              <a:off x="10853530" y="4771165"/>
              <a:ext cx="162133" cy="198400"/>
            </a:xfrm>
            <a:custGeom>
              <a:avLst/>
              <a:gdLst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1200544 w 1200544"/>
                <a:gd name="connsiteY2" fmla="*/ 106726 h 106726"/>
                <a:gd name="connsiteX3" fmla="*/ 0 w 1200544"/>
                <a:gd name="connsiteY3" fmla="*/ 106726 h 106726"/>
                <a:gd name="connsiteX4" fmla="*/ 0 w 1200544"/>
                <a:gd name="connsiteY4" fmla="*/ 0 h 106726"/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0 w 1200544"/>
                <a:gd name="connsiteY2" fmla="*/ 106726 h 106726"/>
                <a:gd name="connsiteX3" fmla="*/ 0 w 1200544"/>
                <a:gd name="connsiteY3" fmla="*/ 0 h 10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544" h="106726">
                  <a:moveTo>
                    <a:pt x="0" y="0"/>
                  </a:moveTo>
                  <a:lnTo>
                    <a:pt x="1200544" y="0"/>
                  </a:lnTo>
                  <a:lnTo>
                    <a:pt x="0" y="1067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54" name="Rectangle 53"/>
          <p:cNvSpPr/>
          <p:nvPr userDrawn="1"/>
        </p:nvSpPr>
        <p:spPr bwMode="black">
          <a:xfrm>
            <a:off x="548788" y="4557713"/>
            <a:ext cx="1097969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548788" y="4664439"/>
            <a:ext cx="104218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76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RED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87" cy="6857107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black">
          <a:xfrm>
            <a:off x="0" y="6384642"/>
            <a:ext cx="12195176" cy="4733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6384631"/>
            <a:ext cx="12192127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25400" dist="127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prstClr val="white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1765252" y="1709928"/>
            <a:ext cx="9585408" cy="285292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648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section header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1524" y="0"/>
            <a:ext cx="12192127" cy="7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1765252" y="4589474"/>
            <a:ext cx="9585154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subtitle text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white">
          <a:xfrm>
            <a:off x="1652211" y="4563269"/>
            <a:ext cx="0" cy="1816894"/>
          </a:xfrm>
          <a:prstGeom prst="line">
            <a:avLst/>
          </a:prstGeom>
          <a:ln w="127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 bwMode="gray">
          <a:xfrm>
            <a:off x="1592765" y="6329604"/>
            <a:ext cx="118903" cy="11887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Freeform 5"/>
          <p:cNvSpPr>
            <a:spLocks noEditPoints="1"/>
          </p:cNvSpPr>
          <p:nvPr userDrawn="1"/>
        </p:nvSpPr>
        <p:spPr bwMode="white">
          <a:xfrm>
            <a:off x="1172301" y="4087560"/>
            <a:ext cx="347680" cy="34688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206 w 412"/>
              <a:gd name="T11" fmla="*/ 376 h 412"/>
              <a:gd name="T12" fmla="*/ 36 w 412"/>
              <a:gd name="T13" fmla="*/ 206 h 412"/>
              <a:gd name="T14" fmla="*/ 206 w 412"/>
              <a:gd name="T15" fmla="*/ 36 h 412"/>
              <a:gd name="T16" fmla="*/ 376 w 412"/>
              <a:gd name="T17" fmla="*/ 206 h 412"/>
              <a:gd name="T18" fmla="*/ 206 w 412"/>
              <a:gd name="T19" fmla="*/ 376 h 412"/>
              <a:gd name="T20" fmla="*/ 328 w 412"/>
              <a:gd name="T21" fmla="*/ 206 h 412"/>
              <a:gd name="T22" fmla="*/ 260 w 412"/>
              <a:gd name="T23" fmla="*/ 274 h 412"/>
              <a:gd name="T24" fmla="*/ 222 w 412"/>
              <a:gd name="T25" fmla="*/ 274 h 412"/>
              <a:gd name="T26" fmla="*/ 271 w 412"/>
              <a:gd name="T27" fmla="*/ 225 h 412"/>
              <a:gd name="T28" fmla="*/ 90 w 412"/>
              <a:gd name="T29" fmla="*/ 225 h 412"/>
              <a:gd name="T30" fmla="*/ 90 w 412"/>
              <a:gd name="T31" fmla="*/ 218 h 412"/>
              <a:gd name="T32" fmla="*/ 90 w 412"/>
              <a:gd name="T33" fmla="*/ 194 h 412"/>
              <a:gd name="T34" fmla="*/ 90 w 412"/>
              <a:gd name="T35" fmla="*/ 187 h 412"/>
              <a:gd name="T36" fmla="*/ 271 w 412"/>
              <a:gd name="T37" fmla="*/ 187 h 412"/>
              <a:gd name="T38" fmla="*/ 222 w 412"/>
              <a:gd name="T39" fmla="*/ 138 h 412"/>
              <a:gd name="T40" fmla="*/ 260 w 412"/>
              <a:gd name="T41" fmla="*/ 138 h 412"/>
              <a:gd name="T42" fmla="*/ 328 w 412"/>
              <a:gd name="T43" fmla="*/ 2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19"/>
                  <a:pt x="92" y="412"/>
                  <a:pt x="206" y="412"/>
                </a:cubicBezTo>
                <a:cubicBezTo>
                  <a:pt x="320" y="412"/>
                  <a:pt x="412" y="319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206" y="376"/>
                </a:moveTo>
                <a:cubicBezTo>
                  <a:pt x="112" y="376"/>
                  <a:pt x="36" y="300"/>
                  <a:pt x="36" y="206"/>
                </a:cubicBezTo>
                <a:cubicBezTo>
                  <a:pt x="36" y="112"/>
                  <a:pt x="112" y="36"/>
                  <a:pt x="206" y="36"/>
                </a:cubicBezTo>
                <a:cubicBezTo>
                  <a:pt x="300" y="36"/>
                  <a:pt x="376" y="112"/>
                  <a:pt x="376" y="206"/>
                </a:cubicBezTo>
                <a:cubicBezTo>
                  <a:pt x="376" y="300"/>
                  <a:pt x="300" y="376"/>
                  <a:pt x="206" y="376"/>
                </a:cubicBezTo>
                <a:close/>
                <a:moveTo>
                  <a:pt x="328" y="206"/>
                </a:moveTo>
                <a:cubicBezTo>
                  <a:pt x="260" y="274"/>
                  <a:pt x="260" y="274"/>
                  <a:pt x="260" y="274"/>
                </a:cubicBezTo>
                <a:cubicBezTo>
                  <a:pt x="222" y="274"/>
                  <a:pt x="222" y="274"/>
                  <a:pt x="222" y="274"/>
                </a:cubicBezTo>
                <a:cubicBezTo>
                  <a:pt x="271" y="225"/>
                  <a:pt x="271" y="225"/>
                  <a:pt x="271" y="225"/>
                </a:cubicBezTo>
                <a:cubicBezTo>
                  <a:pt x="90" y="225"/>
                  <a:pt x="90" y="225"/>
                  <a:pt x="90" y="225"/>
                </a:cubicBezTo>
                <a:cubicBezTo>
                  <a:pt x="90" y="218"/>
                  <a:pt x="90" y="218"/>
                  <a:pt x="90" y="218"/>
                </a:cubicBezTo>
                <a:cubicBezTo>
                  <a:pt x="90" y="194"/>
                  <a:pt x="90" y="194"/>
                  <a:pt x="90" y="194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271" y="187"/>
                  <a:pt x="271" y="187"/>
                  <a:pt x="271" y="187"/>
                </a:cubicBezTo>
                <a:cubicBezTo>
                  <a:pt x="222" y="138"/>
                  <a:pt x="222" y="138"/>
                  <a:pt x="222" y="138"/>
                </a:cubicBezTo>
                <a:cubicBezTo>
                  <a:pt x="260" y="138"/>
                  <a:pt x="260" y="138"/>
                  <a:pt x="260" y="138"/>
                </a:cubicBezTo>
                <a:lnTo>
                  <a:pt x="328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6972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 cap="none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9" name="Freeform 5"/>
          <p:cNvSpPr>
            <a:spLocks noChangeAspect="1" noEditPoints="1"/>
          </p:cNvSpPr>
          <p:nvPr userDrawn="1"/>
        </p:nvSpPr>
        <p:spPr bwMode="black">
          <a:xfrm>
            <a:off x="205413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51760" y="639572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3" name="TextBox slide number"/>
          <p:cNvSpPr txBox="1"/>
          <p:nvPr userDrawn="1"/>
        </p:nvSpPr>
        <p:spPr bwMode="white">
          <a:xfrm>
            <a:off x="11751760" y="638926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6" y="5505389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0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 cap="none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9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Freeform 5"/>
          <p:cNvSpPr>
            <a:spLocks noChangeAspect="1" noEditPoints="1"/>
          </p:cNvSpPr>
          <p:nvPr userDrawn="1"/>
        </p:nvSpPr>
        <p:spPr bwMode="black">
          <a:xfrm>
            <a:off x="205413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661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13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51760" y="639572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7" name="TextBox slide number"/>
          <p:cNvSpPr txBox="1"/>
          <p:nvPr userDrawn="1"/>
        </p:nvSpPr>
        <p:spPr bwMode="white">
          <a:xfrm>
            <a:off x="11751760" y="638926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6" y="5505389"/>
            <a:ext cx="1330737" cy="443416"/>
          </a:xfrm>
          <a:prstGeom prst="rect">
            <a:avLst/>
          </a:prstGeom>
        </p:spPr>
      </p:pic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1107626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288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13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1107626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140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Subtitle Conten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591056"/>
            <a:ext cx="11076268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930" y="914400"/>
            <a:ext cx="11076268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13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1751760" y="639572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TextBox slide number"/>
          <p:cNvSpPr txBox="1"/>
          <p:nvPr userDrawn="1"/>
        </p:nvSpPr>
        <p:spPr bwMode="white">
          <a:xfrm>
            <a:off x="11751760" y="638926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6" y="5505389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36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Conten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13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930" y="914400"/>
            <a:ext cx="11076268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57929" y="1591056"/>
            <a:ext cx="11067122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027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Slide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3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13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11751760" y="639572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" name="TextBox slide number"/>
          <p:cNvSpPr txBox="1"/>
          <p:nvPr userDrawn="1"/>
        </p:nvSpPr>
        <p:spPr bwMode="white">
          <a:xfrm>
            <a:off x="11751760" y="638926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6" y="5505389"/>
            <a:ext cx="1330737" cy="443416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8" y="117957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4692" y="118876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925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2015 Lenovo Internal.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611810"/>
      </p:ext>
    </p:extLst>
  </p:cSld>
  <p:clrMapOvr>
    <a:masterClrMapping/>
  </p:clrMapOvr>
  <p:transition spd="med"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13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8" y="117957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4692" y="118876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389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/Imag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6038290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13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6038290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7071" y="0"/>
            <a:ext cx="53549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6987775" y="6330322"/>
            <a:ext cx="4423766" cy="392167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11751760" y="639572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51760" y="638926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6" y="5505389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7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Imag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6038290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13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6038290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7071" y="0"/>
            <a:ext cx="53549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6987775" y="6330322"/>
            <a:ext cx="4423766" cy="392167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085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prstClr val="white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11751760" y="639572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51760" y="638926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6" y="5505389"/>
            <a:ext cx="1330737" cy="443416"/>
          </a:xfrm>
          <a:prstGeom prst="rect">
            <a:avLst/>
          </a:prstGeom>
        </p:spPr>
      </p:pic>
      <p:sp>
        <p:nvSpPr>
          <p:cNvPr id="13" name="Text Placeholder 5"/>
          <p:cNvSpPr>
            <a:spLocks noGrp="1"/>
          </p:cNvSpPr>
          <p:nvPr>
            <p:ph type="body" sz="quarter" idx="19"/>
          </p:nvPr>
        </p:nvSpPr>
        <p:spPr bwMode="invGray">
          <a:xfrm>
            <a:off x="569130" y="151562"/>
            <a:ext cx="4423766" cy="392167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" y="3525805"/>
            <a:ext cx="7886069" cy="2290805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lIns="548640" tIns="182880" rIns="548640" bIns="182880"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7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338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Sapph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6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652" y="993484"/>
            <a:ext cx="8537884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3195" y="1276360"/>
            <a:ext cx="8108786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quote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78" y="6013492"/>
            <a:ext cx="1006102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3195" y="5555972"/>
            <a:ext cx="8108786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quote source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2236" y="4633146"/>
            <a:ext cx="590704" cy="104775"/>
            <a:chOff x="5738813" y="4606631"/>
            <a:chExt cx="590550" cy="104775"/>
          </a:xfrm>
          <a:solidFill>
            <a:schemeClr val="accent5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4958" y="734066"/>
            <a:ext cx="485260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29" name="Rectangle 28"/>
          <p:cNvSpPr/>
          <p:nvPr userDrawn="1"/>
        </p:nvSpPr>
        <p:spPr bwMode="gray">
          <a:xfrm>
            <a:off x="11751760" y="639572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0" name="TextBox slide number"/>
          <p:cNvSpPr txBox="1"/>
          <p:nvPr userDrawn="1"/>
        </p:nvSpPr>
        <p:spPr bwMode="white">
          <a:xfrm>
            <a:off x="11751760" y="638926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6" y="5505389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8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/Produc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6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8" name="Oval 47"/>
          <p:cNvSpPr/>
          <p:nvPr userDrawn="1"/>
        </p:nvSpPr>
        <p:spPr>
          <a:xfrm>
            <a:off x="5932562" y="0"/>
            <a:ext cx="6262614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2622" y="840981"/>
            <a:ext cx="4816540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pSp>
        <p:nvGrpSpPr>
          <p:cNvPr id="51" name="Group 28"/>
          <p:cNvGrpSpPr>
            <a:grpSpLocks noChangeAspect="1"/>
          </p:cNvGrpSpPr>
          <p:nvPr userDrawn="1"/>
        </p:nvGrpSpPr>
        <p:grpSpPr bwMode="gray">
          <a:xfrm>
            <a:off x="6990157" y="6341251"/>
            <a:ext cx="441770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 userDrawn="1"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3" name="Oval 30"/>
            <p:cNvSpPr>
              <a:spLocks noChangeArrowheads="1"/>
            </p:cNvSpPr>
            <p:nvPr userDrawn="1"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4" name="Oval 31"/>
            <p:cNvSpPr>
              <a:spLocks noChangeArrowheads="1"/>
            </p:cNvSpPr>
            <p:nvPr userDrawn="1"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5" name="Freeform 32"/>
            <p:cNvSpPr>
              <a:spLocks/>
            </p:cNvSpPr>
            <p:nvPr userDrawn="1"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6" name="Freeform 33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7" name="Freeform 34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8" name="Freeform 35"/>
            <p:cNvSpPr>
              <a:spLocks/>
            </p:cNvSpPr>
            <p:nvPr userDrawn="1"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9" name="Freeform 36"/>
            <p:cNvSpPr>
              <a:spLocks/>
            </p:cNvSpPr>
            <p:nvPr userDrawn="1"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60" name="Rectangle 37"/>
            <p:cNvSpPr>
              <a:spLocks noChangeArrowheads="1"/>
            </p:cNvSpPr>
            <p:nvPr userDrawn="1"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3215" y="961121"/>
            <a:ext cx="4557645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dirty="0"/>
              <a:t>Click To Edit Product Text</a:t>
            </a:r>
          </a:p>
        </p:txBody>
      </p: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788" y="556271"/>
            <a:ext cx="6049951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3811" y="2020824"/>
            <a:ext cx="4554898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7" name="Rectangle 66"/>
          <p:cNvSpPr/>
          <p:nvPr userDrawn="1"/>
        </p:nvSpPr>
        <p:spPr bwMode="gray">
          <a:xfrm>
            <a:off x="11751760" y="639572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8" name="TextBox slide number"/>
          <p:cNvSpPr txBox="1"/>
          <p:nvPr userDrawn="1"/>
        </p:nvSpPr>
        <p:spPr bwMode="white">
          <a:xfrm>
            <a:off x="11751760" y="638926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6" y="5505389"/>
            <a:ext cx="1330737" cy="443416"/>
          </a:xfrm>
          <a:prstGeom prst="rect">
            <a:avLst/>
          </a:prstGeom>
        </p:spPr>
      </p:pic>
      <p:cxnSp>
        <p:nvCxnSpPr>
          <p:cNvPr id="70" name="Straight Connector 69"/>
          <p:cNvCxnSpPr/>
          <p:nvPr userDrawn="1"/>
        </p:nvCxnSpPr>
        <p:spPr>
          <a:xfrm>
            <a:off x="6923811" y="1908190"/>
            <a:ext cx="455489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06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roduc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6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8" name="Oval 47"/>
          <p:cNvSpPr/>
          <p:nvPr userDrawn="1"/>
        </p:nvSpPr>
        <p:spPr>
          <a:xfrm>
            <a:off x="5932562" y="0"/>
            <a:ext cx="6262614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2622" y="840981"/>
            <a:ext cx="4816540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pSp>
        <p:nvGrpSpPr>
          <p:cNvPr id="51" name="Group 28"/>
          <p:cNvGrpSpPr>
            <a:grpSpLocks noChangeAspect="1"/>
          </p:cNvGrpSpPr>
          <p:nvPr userDrawn="1"/>
        </p:nvGrpSpPr>
        <p:grpSpPr bwMode="gray">
          <a:xfrm>
            <a:off x="6990157" y="6341251"/>
            <a:ext cx="441770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 userDrawn="1"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3" name="Oval 30"/>
            <p:cNvSpPr>
              <a:spLocks noChangeArrowheads="1"/>
            </p:cNvSpPr>
            <p:nvPr userDrawn="1"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4" name="Oval 31"/>
            <p:cNvSpPr>
              <a:spLocks noChangeArrowheads="1"/>
            </p:cNvSpPr>
            <p:nvPr userDrawn="1"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5" name="Freeform 32"/>
            <p:cNvSpPr>
              <a:spLocks/>
            </p:cNvSpPr>
            <p:nvPr userDrawn="1"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6" name="Freeform 33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7" name="Freeform 34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8" name="Freeform 35"/>
            <p:cNvSpPr>
              <a:spLocks/>
            </p:cNvSpPr>
            <p:nvPr userDrawn="1"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9" name="Freeform 36"/>
            <p:cNvSpPr>
              <a:spLocks/>
            </p:cNvSpPr>
            <p:nvPr userDrawn="1"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60" name="Rectangle 37"/>
            <p:cNvSpPr>
              <a:spLocks noChangeArrowheads="1"/>
            </p:cNvSpPr>
            <p:nvPr userDrawn="1"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3215" y="961121"/>
            <a:ext cx="4557645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dirty="0"/>
              <a:t>Click To Edit Product Text</a:t>
            </a:r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6923811" y="1908190"/>
            <a:ext cx="455489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788" y="556271"/>
            <a:ext cx="6049951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3811" y="2020824"/>
            <a:ext cx="4554898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11751760" y="639572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3" name="TextBox slide number"/>
          <p:cNvSpPr txBox="1"/>
          <p:nvPr userDrawn="1"/>
        </p:nvSpPr>
        <p:spPr bwMode="white">
          <a:xfrm>
            <a:off x="11751760" y="638926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6" y="5505389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4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13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5" name="Rectangle 14"/>
          <p:cNvSpPr/>
          <p:nvPr userDrawn="1"/>
        </p:nvSpPr>
        <p:spPr bwMode="gray">
          <a:xfrm>
            <a:off x="11751760" y="639572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8" name="TextBox slide number"/>
          <p:cNvSpPr txBox="1"/>
          <p:nvPr userDrawn="1"/>
        </p:nvSpPr>
        <p:spPr bwMode="white">
          <a:xfrm>
            <a:off x="11751760" y="638926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6" y="5505389"/>
            <a:ext cx="1330737" cy="443416"/>
          </a:xfrm>
          <a:prstGeom prst="rect">
            <a:avLst/>
          </a:prstGeom>
        </p:spPr>
      </p:pic>
      <p:sp>
        <p:nvSpPr>
          <p:cNvPr id="9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788" y="1179580"/>
            <a:ext cx="11076269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</p:spTree>
    <p:extLst>
      <p:ext uri="{BB962C8B-B14F-4D97-AF65-F5344CB8AC3E}">
        <p14:creationId xmlns:p14="http://schemas.microsoft.com/office/powerpoint/2010/main" val="135048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788" y="1179580"/>
            <a:ext cx="11076269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13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758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 &amp; She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6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788" y="1179576"/>
            <a:ext cx="11076269" cy="5209682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13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51760" y="639572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TextBox slide number"/>
          <p:cNvSpPr txBox="1"/>
          <p:nvPr userDrawn="1"/>
        </p:nvSpPr>
        <p:spPr bwMode="white">
          <a:xfrm>
            <a:off x="11751760" y="638926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6" y="5505389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4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" y="1588"/>
            <a:ext cx="12193588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3"/>
          <p:cNvGrpSpPr/>
          <p:nvPr userDrawn="1"/>
        </p:nvGrpSpPr>
        <p:grpSpPr bwMode="gray">
          <a:xfrm>
            <a:off x="1828677" y="1519963"/>
            <a:ext cx="8537884" cy="4341742"/>
            <a:chOff x="1828170" y="1258957"/>
            <a:chExt cx="8535661" cy="4341742"/>
          </a:xfrm>
          <a:solidFill>
            <a:schemeClr val="bg1">
              <a:lumMod val="85000"/>
            </a:schemeClr>
          </a:solidFill>
        </p:grpSpPr>
        <p:sp>
          <p:nvSpPr>
            <p:cNvPr id="4" name="Freeform 9"/>
            <p:cNvSpPr>
              <a:spLocks/>
            </p:cNvSpPr>
            <p:nvPr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1218987">
                <a:defRPr/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" name="Rounded Rectangle 7"/>
            <p:cNvSpPr/>
            <p:nvPr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>
                <a:defRPr/>
              </a:pPr>
              <a:endParaRPr 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6" name="Rectangle 1"/>
          <p:cNvSpPr/>
          <p:nvPr userDrawn="1"/>
        </p:nvSpPr>
        <p:spPr>
          <a:xfrm>
            <a:off x="31" y="1588"/>
            <a:ext cx="12192000" cy="6856412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ja-JP" sz="2400">
              <a:solidFill>
                <a:srgbClr val="FFFFFF"/>
              </a:solidFill>
              <a:cs typeface="Arial" charset="0"/>
            </a:endParaRPr>
          </a:p>
        </p:txBody>
      </p:sp>
      <p:grpSp>
        <p:nvGrpSpPr>
          <p:cNvPr id="7" name="Group 8"/>
          <p:cNvGrpSpPr>
            <a:grpSpLocks/>
          </p:cNvGrpSpPr>
          <p:nvPr userDrawn="1"/>
        </p:nvGrpSpPr>
        <p:grpSpPr bwMode="auto">
          <a:xfrm>
            <a:off x="5854668" y="1260536"/>
            <a:ext cx="485902" cy="485775"/>
            <a:chOff x="5853433" y="734066"/>
            <a:chExt cx="485134" cy="485134"/>
          </a:xfrm>
        </p:grpSpPr>
        <p:sp>
          <p:nvSpPr>
            <p:cNvPr id="8" name="Oval 9"/>
            <p:cNvSpPr/>
            <p:nvPr userDrawn="1"/>
          </p:nvSpPr>
          <p:spPr bwMode="gray">
            <a:xfrm>
              <a:off x="5886726" y="767360"/>
              <a:ext cx="418547" cy="4201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ja-JP" sz="2400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9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147483646 w 412"/>
                <a:gd name="T1" fmla="*/ 0 h 412"/>
                <a:gd name="T2" fmla="*/ 0 w 412"/>
                <a:gd name="T3" fmla="*/ 2147483646 h 412"/>
                <a:gd name="T4" fmla="*/ 2147483646 w 412"/>
                <a:gd name="T5" fmla="*/ 2147483646 h 412"/>
                <a:gd name="T6" fmla="*/ 2147483646 w 412"/>
                <a:gd name="T7" fmla="*/ 2147483646 h 412"/>
                <a:gd name="T8" fmla="*/ 2147483646 w 412"/>
                <a:gd name="T9" fmla="*/ 0 h 412"/>
                <a:gd name="T10" fmla="*/ 2147483646 w 412"/>
                <a:gd name="T11" fmla="*/ 2147483646 h 412"/>
                <a:gd name="T12" fmla="*/ 2147483646 w 412"/>
                <a:gd name="T13" fmla="*/ 2147483646 h 412"/>
                <a:gd name="T14" fmla="*/ 2147483646 w 412"/>
                <a:gd name="T15" fmla="*/ 2147483646 h 412"/>
                <a:gd name="T16" fmla="*/ 2147483646 w 412"/>
                <a:gd name="T17" fmla="*/ 2147483646 h 412"/>
                <a:gd name="T18" fmla="*/ 2147483646 w 412"/>
                <a:gd name="T19" fmla="*/ 2147483646 h 412"/>
                <a:gd name="T20" fmla="*/ 2147483646 w 412"/>
                <a:gd name="T21" fmla="*/ 2147483646 h 412"/>
                <a:gd name="T22" fmla="*/ 2147483646 w 412"/>
                <a:gd name="T23" fmla="*/ 2147483646 h 412"/>
                <a:gd name="T24" fmla="*/ 2147483646 w 412"/>
                <a:gd name="T25" fmla="*/ 2147483646 h 412"/>
                <a:gd name="T26" fmla="*/ 2147483646 w 412"/>
                <a:gd name="T27" fmla="*/ 2147483646 h 412"/>
                <a:gd name="T28" fmla="*/ 2147483646 w 412"/>
                <a:gd name="T29" fmla="*/ 2147483646 h 412"/>
                <a:gd name="T30" fmla="*/ 2147483646 w 412"/>
                <a:gd name="T31" fmla="*/ 2147483646 h 412"/>
                <a:gd name="T32" fmla="*/ 2147483646 w 412"/>
                <a:gd name="T33" fmla="*/ 2147483646 h 412"/>
                <a:gd name="T34" fmla="*/ 2147483646 w 412"/>
                <a:gd name="T35" fmla="*/ 2147483646 h 412"/>
                <a:gd name="T36" fmla="*/ 2147483646 w 412"/>
                <a:gd name="T37" fmla="*/ 2147483646 h 412"/>
                <a:gd name="T38" fmla="*/ 2147483646 w 412"/>
                <a:gd name="T39" fmla="*/ 2147483646 h 412"/>
                <a:gd name="T40" fmla="*/ 2147483646 w 412"/>
                <a:gd name="T41" fmla="*/ 2147483646 h 412"/>
                <a:gd name="T42" fmla="*/ 2147483646 w 412"/>
                <a:gd name="T43" fmla="*/ 2147483646 h 412"/>
                <a:gd name="T44" fmla="*/ 2147483646 w 412"/>
                <a:gd name="T45" fmla="*/ 2147483646 h 412"/>
                <a:gd name="T46" fmla="*/ 2147483646 w 412"/>
                <a:gd name="T47" fmla="*/ 2147483646 h 412"/>
                <a:gd name="T48" fmla="*/ 2147483646 w 412"/>
                <a:gd name="T49" fmla="*/ 2147483646 h 412"/>
                <a:gd name="T50" fmla="*/ 2147483646 w 412"/>
                <a:gd name="T51" fmla="*/ 2147483646 h 412"/>
                <a:gd name="T52" fmla="*/ 2147483646 w 412"/>
                <a:gd name="T53" fmla="*/ 2147483646 h 412"/>
                <a:gd name="T54" fmla="*/ 2147483646 w 412"/>
                <a:gd name="T55" fmla="*/ 2147483646 h 412"/>
                <a:gd name="T56" fmla="*/ 2147483646 w 412"/>
                <a:gd name="T57" fmla="*/ 2147483646 h 412"/>
                <a:gd name="T58" fmla="*/ 2147483646 w 412"/>
                <a:gd name="T59" fmla="*/ 2147483646 h 412"/>
                <a:gd name="T60" fmla="*/ 2147483646 w 412"/>
                <a:gd name="T61" fmla="*/ 2147483646 h 412"/>
                <a:gd name="T62" fmla="*/ 2147483646 w 412"/>
                <a:gd name="T63" fmla="*/ 2147483646 h 41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ja-JP" altLang="en-US" sz="2400">
                <a:solidFill>
                  <a:srgbClr val="000000"/>
                </a:solidFill>
                <a:cs typeface="Arial" charset="0"/>
              </a:endParaRPr>
            </a:p>
          </p:txBody>
        </p:sp>
      </p:grpSp>
      <p:cxnSp>
        <p:nvCxnSpPr>
          <p:cNvPr id="10" name="Straight Connector 11"/>
          <p:cNvCxnSpPr/>
          <p:nvPr userDrawn="1"/>
        </p:nvCxnSpPr>
        <p:spPr>
          <a:xfrm>
            <a:off x="2796347" y="4437063"/>
            <a:ext cx="660254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2"/>
          <p:cNvGrpSpPr>
            <a:grpSpLocks/>
          </p:cNvGrpSpPr>
          <p:nvPr userDrawn="1"/>
        </p:nvGrpSpPr>
        <p:grpSpPr bwMode="auto">
          <a:xfrm>
            <a:off x="3620443" y="4738688"/>
            <a:ext cx="4954290" cy="284162"/>
            <a:chOff x="587076" y="4891945"/>
            <a:chExt cx="6379553" cy="365760"/>
          </a:xfrm>
        </p:grpSpPr>
        <p:pic>
          <p:nvPicPr>
            <p:cNvPr id="12" name="Picture 2" descr="C:\Users\kathyp\Documents\00_Brand-Resources\Multimode Elements\Multimode Icons\PNG\Multimode-Icon_HANG.png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076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3" descr="C:\Users\kathyp\Documents\00_Brand-Resources\Multimode Elements\Multimode Icons\PNG\Multimode-Icon_HOLD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0860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4" descr="C:\Users\kathyp\Documents\00_Brand-Resources\Multimode Elements\Multimode Icons\PNG\Multimode-Icon_LAPTOP.png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8247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5" descr="C:\Users\kathyp\Documents\00_Brand-Resources\Multimode Elements\Multimode Icons\PNG\Multimode-Icon_STAND.png"/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28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6" descr="C:\Users\kathyp\Documents\00_Brand-Resources\Multimode Elements\Multimode Icons\PNG\Multimode-Icon_STAND-Tablet.png"/>
            <p:cNvPicPr>
              <a:picLocks noChangeAspect="1" noChangeArrowheads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2212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7" descr="C:\Users\kathyp\Documents\00_Brand-Resources\Multimode Elements\Multimode Icons\PNG\Multimode-Icon_TABLE.png"/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599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8" descr="C:\Users\kathyp\Documents\00_Brand-Resources\Multimode Elements\Multimode Icons\PNG\Multimode-Icon_TABLET.png"/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6986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9" descr="C:\Users\kathyp\Documents\00_Brand-Resources\Multimode Elements\Multimode Icons\PNG\Multimode-Icon_TENT.png"/>
            <p:cNvPicPr>
              <a:picLocks noChangeAspect="1" noChangeArrowheads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3564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0" descr="C:\Users\kathyp\Documents\00_Brand-Resources\Multimode Elements\Multimode Icons\PNG\Multimode-Icon_TILT.png"/>
            <p:cNvPicPr>
              <a:picLocks noChangeAspect="1" noChangeArrowheads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7348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1" descr="C:\Users\kathyp\Documents\00_Brand-Resources\Multimode Elements\Multimode Icons\PNG\Multimode-Icon_TV.png"/>
            <p:cNvPicPr>
              <a:picLocks noChangeAspect="1" noChangeArrowheads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4743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2" name="Group 175"/>
            <p:cNvGrpSpPr>
              <a:grpSpLocks/>
            </p:cNvGrpSpPr>
            <p:nvPr userDrawn="1"/>
          </p:nvGrpSpPr>
          <p:grpSpPr bwMode="auto">
            <a:xfrm>
              <a:off x="2015634" y="4917112"/>
              <a:ext cx="310896" cy="310896"/>
              <a:chOff x="2024598" y="5468108"/>
              <a:chExt cx="310896" cy="310896"/>
            </a:xfrm>
          </p:grpSpPr>
          <p:sp>
            <p:nvSpPr>
              <p:cNvPr id="44" name="Oval 45"/>
              <p:cNvSpPr/>
              <p:nvPr userDrawn="1"/>
            </p:nvSpPr>
            <p:spPr>
              <a:xfrm>
                <a:off x="2025306" y="5467462"/>
                <a:ext cx="310798" cy="31059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121761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ja-JP" sz="2400">
                  <a:solidFill>
                    <a:srgbClr val="FFFFFF"/>
                  </a:solidFill>
                  <a:cs typeface="Arial" charset="0"/>
                </a:endParaRPr>
              </a:p>
            </p:txBody>
          </p:sp>
          <p:pic>
            <p:nvPicPr>
              <p:cNvPr id="45" name="Picture 46"/>
              <p:cNvPicPr>
                <a:picLocks noChangeAspect="1"/>
              </p:cNvPicPr>
              <p:nvPr userDrawn="1"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18814" y="5509256"/>
                <a:ext cx="122464" cy="228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3" name="Group 178"/>
            <p:cNvGrpSpPr>
              <a:grpSpLocks/>
            </p:cNvGrpSpPr>
            <p:nvPr userDrawn="1"/>
          </p:nvGrpSpPr>
          <p:grpSpPr bwMode="auto">
            <a:xfrm>
              <a:off x="3085815" y="4917112"/>
              <a:ext cx="310896" cy="310896"/>
              <a:chOff x="3094779" y="5468108"/>
              <a:chExt cx="310896" cy="310896"/>
            </a:xfrm>
          </p:grpSpPr>
          <p:sp>
            <p:nvSpPr>
              <p:cNvPr id="42" name="Oval 43"/>
              <p:cNvSpPr/>
              <p:nvPr userDrawn="1"/>
            </p:nvSpPr>
            <p:spPr>
              <a:xfrm>
                <a:off x="3094698" y="5467462"/>
                <a:ext cx="310798" cy="31059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121761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ja-JP" sz="2400">
                  <a:solidFill>
                    <a:srgbClr val="FFFFFF"/>
                  </a:solidFill>
                  <a:cs typeface="Arial" charset="0"/>
                </a:endParaRPr>
              </a:p>
            </p:txBody>
          </p:sp>
          <p:pic>
            <p:nvPicPr>
              <p:cNvPr id="43" name="Picture 9" descr="C:\Users\yhwang\Desktop\WW Design\Multimode Icons\twitter-01.png"/>
              <p:cNvPicPr>
                <a:picLocks noChangeAspect="1" noChangeArrowheads="1"/>
              </p:cNvPicPr>
              <p:nvPr userDrawn="1"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94779" y="5468108"/>
                <a:ext cx="310896" cy="3108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4" name="Group 181"/>
            <p:cNvGrpSpPr>
              <a:grpSpLocks/>
            </p:cNvGrpSpPr>
            <p:nvPr userDrawn="1"/>
          </p:nvGrpSpPr>
          <p:grpSpPr bwMode="auto">
            <a:xfrm>
              <a:off x="944463" y="4917112"/>
              <a:ext cx="310896" cy="310896"/>
              <a:chOff x="953427" y="5468108"/>
              <a:chExt cx="310896" cy="310896"/>
            </a:xfrm>
          </p:grpSpPr>
          <p:sp>
            <p:nvSpPr>
              <p:cNvPr id="40" name="Oval 41"/>
              <p:cNvSpPr/>
              <p:nvPr userDrawn="1"/>
            </p:nvSpPr>
            <p:spPr>
              <a:xfrm>
                <a:off x="953868" y="5467462"/>
                <a:ext cx="310798" cy="31059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121761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ja-JP" sz="2400">
                  <a:solidFill>
                    <a:srgbClr val="FFFFFF"/>
                  </a:solidFill>
                  <a:cs typeface="Arial" charset="0"/>
                </a:endParaRPr>
              </a:p>
            </p:txBody>
          </p:sp>
          <p:pic>
            <p:nvPicPr>
              <p:cNvPr id="41" name="Picture 5" descr="C:\Users\yhwang\Desktop\WW Design\Multimode Icons\globe-01.png"/>
              <p:cNvPicPr>
                <a:picLocks noChangeAspect="1" noChangeArrowheads="1"/>
              </p:cNvPicPr>
              <p:nvPr userDrawn="1"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0859" y="5495540"/>
                <a:ext cx="256032" cy="2560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5" name="Group 255"/>
            <p:cNvGrpSpPr>
              <a:grpSpLocks/>
            </p:cNvGrpSpPr>
            <p:nvPr userDrawn="1"/>
          </p:nvGrpSpPr>
          <p:grpSpPr bwMode="auto">
            <a:xfrm>
              <a:off x="2346864" y="4891945"/>
              <a:ext cx="365760" cy="365760"/>
              <a:chOff x="2355828" y="5442941"/>
              <a:chExt cx="365760" cy="365760"/>
            </a:xfrm>
          </p:grpSpPr>
          <p:sp>
            <p:nvSpPr>
              <p:cNvPr id="38" name="Oval 39"/>
              <p:cNvSpPr/>
              <p:nvPr userDrawn="1"/>
            </p:nvSpPr>
            <p:spPr>
              <a:xfrm>
                <a:off x="2381089" y="5467461"/>
                <a:ext cx="310799" cy="31059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121761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ja-JP" sz="2400">
                  <a:solidFill>
                    <a:srgbClr val="FFFFFF"/>
                  </a:solidFill>
                  <a:cs typeface="Arial" charset="0"/>
                </a:endParaRPr>
              </a:p>
            </p:txBody>
          </p:sp>
          <p:pic>
            <p:nvPicPr>
              <p:cNvPr id="39" name="Picture 2" descr="C:\Users\yhwang\Desktop\WW Design\Multimode Icons\chain-01.png"/>
              <p:cNvPicPr>
                <a:picLocks noChangeAspect="1" noChangeArrowheads="1"/>
              </p:cNvPicPr>
              <p:nvPr userDrawn="1"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55828" y="5442941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6" name="Group 258"/>
            <p:cNvGrpSpPr>
              <a:grpSpLocks/>
            </p:cNvGrpSpPr>
            <p:nvPr userDrawn="1"/>
          </p:nvGrpSpPr>
          <p:grpSpPr bwMode="auto">
            <a:xfrm>
              <a:off x="5227167" y="4917112"/>
              <a:ext cx="310896" cy="310896"/>
              <a:chOff x="5236131" y="5468108"/>
              <a:chExt cx="310896" cy="310896"/>
            </a:xfrm>
          </p:grpSpPr>
          <p:sp>
            <p:nvSpPr>
              <p:cNvPr id="36" name="Oval 37"/>
              <p:cNvSpPr/>
              <p:nvPr userDrawn="1"/>
            </p:nvSpPr>
            <p:spPr>
              <a:xfrm>
                <a:off x="5235529" y="5467462"/>
                <a:ext cx="310798" cy="31059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121761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ja-JP" sz="2400">
                  <a:solidFill>
                    <a:srgbClr val="FFFFFF"/>
                  </a:solidFill>
                  <a:cs typeface="Arial" charset="0"/>
                </a:endParaRPr>
              </a:p>
            </p:txBody>
          </p:sp>
          <p:pic>
            <p:nvPicPr>
              <p:cNvPr id="37" name="Picture 38" descr="C:\Users\yhwang\Desktop\WW Design\Multimode Icons\facebook-01.png"/>
              <p:cNvPicPr>
                <a:picLocks noChangeAspect="1" noChangeArrowheads="1"/>
              </p:cNvPicPr>
              <p:nvPr userDrawn="1"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6131" y="5468108"/>
                <a:ext cx="310896" cy="3108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7" name="Group 261"/>
            <p:cNvGrpSpPr>
              <a:grpSpLocks/>
            </p:cNvGrpSpPr>
            <p:nvPr userDrawn="1"/>
          </p:nvGrpSpPr>
          <p:grpSpPr bwMode="auto">
            <a:xfrm>
              <a:off x="4514373" y="4917112"/>
              <a:ext cx="310896" cy="310896"/>
              <a:chOff x="4523337" y="5468108"/>
              <a:chExt cx="310896" cy="310896"/>
            </a:xfrm>
          </p:grpSpPr>
          <p:sp>
            <p:nvSpPr>
              <p:cNvPr id="34" name="Oval 35"/>
              <p:cNvSpPr/>
              <p:nvPr userDrawn="1"/>
            </p:nvSpPr>
            <p:spPr>
              <a:xfrm>
                <a:off x="4523964" y="5467462"/>
                <a:ext cx="310798" cy="31059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121761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ja-JP" sz="2400">
                  <a:solidFill>
                    <a:srgbClr val="FFFFFF"/>
                  </a:solidFill>
                  <a:cs typeface="Arial" charset="0"/>
                </a:endParaRPr>
              </a:p>
            </p:txBody>
          </p:sp>
          <p:pic>
            <p:nvPicPr>
              <p:cNvPr id="35" name="Picture 7" descr="C:\Users\yhwang\Desktop\WW Design\Multimode Icons\server-01.png"/>
              <p:cNvPicPr>
                <a:picLocks noChangeAspect="1" noChangeArrowheads="1"/>
              </p:cNvPicPr>
              <p:nvPr userDrawn="1"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23337" y="5468108"/>
                <a:ext cx="310896" cy="3108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8" name="Group 264"/>
            <p:cNvGrpSpPr>
              <a:grpSpLocks/>
            </p:cNvGrpSpPr>
            <p:nvPr userDrawn="1"/>
          </p:nvGrpSpPr>
          <p:grpSpPr bwMode="auto">
            <a:xfrm>
              <a:off x="4870770" y="4917112"/>
              <a:ext cx="310896" cy="310896"/>
              <a:chOff x="4879734" y="5468108"/>
              <a:chExt cx="310896" cy="310896"/>
            </a:xfrm>
          </p:grpSpPr>
          <p:sp>
            <p:nvSpPr>
              <p:cNvPr id="32" name="Oval 33"/>
              <p:cNvSpPr/>
              <p:nvPr userDrawn="1"/>
            </p:nvSpPr>
            <p:spPr>
              <a:xfrm>
                <a:off x="4879747" y="5467462"/>
                <a:ext cx="310798" cy="31059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121761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ja-JP" sz="2400">
                  <a:solidFill>
                    <a:srgbClr val="FFFFFF"/>
                  </a:solidFill>
                  <a:cs typeface="Arial" charset="0"/>
                </a:endParaRPr>
              </a:p>
            </p:txBody>
          </p:sp>
          <p:pic>
            <p:nvPicPr>
              <p:cNvPr id="33" name="Picture 6" descr="C:\Users\yhwang\Desktop\WW Design\Multimode Icons\network-01.png"/>
              <p:cNvPicPr>
                <a:picLocks noChangeAspect="1" noChangeArrowheads="1"/>
              </p:cNvPicPr>
              <p:nvPr userDrawn="1"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79734" y="5468108"/>
                <a:ext cx="310896" cy="3108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9" name="Group 267"/>
            <p:cNvGrpSpPr>
              <a:grpSpLocks/>
            </p:cNvGrpSpPr>
            <p:nvPr userDrawn="1"/>
          </p:nvGrpSpPr>
          <p:grpSpPr bwMode="auto">
            <a:xfrm>
              <a:off x="5940951" y="4917112"/>
              <a:ext cx="310896" cy="310896"/>
              <a:chOff x="5949915" y="5468108"/>
              <a:chExt cx="310896" cy="310896"/>
            </a:xfrm>
          </p:grpSpPr>
          <p:sp>
            <p:nvSpPr>
              <p:cNvPr id="30" name="Oval 31"/>
              <p:cNvSpPr/>
              <p:nvPr userDrawn="1"/>
            </p:nvSpPr>
            <p:spPr>
              <a:xfrm>
                <a:off x="5949140" y="5467462"/>
                <a:ext cx="310798" cy="31059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121761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ja-JP" sz="2400">
                  <a:solidFill>
                    <a:srgbClr val="FFFFFF"/>
                  </a:solidFill>
                  <a:cs typeface="Arial" charset="0"/>
                </a:endParaRPr>
              </a:p>
            </p:txBody>
          </p:sp>
          <p:pic>
            <p:nvPicPr>
              <p:cNvPr id="31" name="Picture 8" descr="C:\Users\yhwang\Desktop\WW Design\Multimode Icons\think_light-01.png"/>
              <p:cNvPicPr>
                <a:picLocks noChangeAspect="1" noChangeArrowheads="1"/>
              </p:cNvPicPr>
              <p:nvPr userDrawn="1"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9915" y="5468108"/>
                <a:ext cx="310896" cy="3108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46" name="Picture 47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530" y="2009836"/>
            <a:ext cx="6974116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50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1692" y="2251075"/>
            <a:ext cx="803484" cy="241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7657477"/>
      </p:ext>
    </p:extLst>
  </p:cSld>
  <p:clrMapOvr>
    <a:masterClrMapping/>
  </p:clrMapOvr>
  <p:transition spd="med"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51760" y="639572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TextBox slide number"/>
          <p:cNvSpPr txBox="1"/>
          <p:nvPr userDrawn="1"/>
        </p:nvSpPr>
        <p:spPr bwMode="white">
          <a:xfrm>
            <a:off x="11751760" y="638926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6" y="5505389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6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03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893"/>
            <a:ext cx="12193590" cy="685710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 bwMode="gray">
          <a:xfrm>
            <a:off x="1828652" y="1519963"/>
            <a:ext cx="8537884" cy="4341742"/>
            <a:chOff x="1828170" y="1258957"/>
            <a:chExt cx="8535661" cy="4341742"/>
          </a:xfrm>
          <a:solidFill>
            <a:schemeClr val="bg1">
              <a:lumMod val="85000"/>
            </a:schemeClr>
          </a:solidFill>
        </p:grpSpPr>
        <p:sp>
          <p:nvSpPr>
            <p:cNvPr id="5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" name="Rounded Rectangle 7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6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grpSp>
        <p:nvGrpSpPr>
          <p:cNvPr id="9" name="Group 8"/>
          <p:cNvGrpSpPr/>
          <p:nvPr userDrawn="1"/>
        </p:nvGrpSpPr>
        <p:grpSpPr bwMode="gray">
          <a:xfrm>
            <a:off x="5854958" y="1260545"/>
            <a:ext cx="485260" cy="485134"/>
            <a:chOff x="5853433" y="734066"/>
            <a:chExt cx="485134" cy="485134"/>
          </a:xfrm>
        </p:grpSpPr>
        <p:sp>
          <p:nvSpPr>
            <p:cNvPr id="10" name="Oval 9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</p:grpSp>
      <p:cxnSp>
        <p:nvCxnSpPr>
          <p:cNvPr id="12" name="Straight Connector 11"/>
          <p:cNvCxnSpPr/>
          <p:nvPr userDrawn="1"/>
        </p:nvCxnSpPr>
        <p:spPr>
          <a:xfrm>
            <a:off x="2796582" y="4437853"/>
            <a:ext cx="660202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 userDrawn="1"/>
        </p:nvGrpSpPr>
        <p:grpSpPr>
          <a:xfrm>
            <a:off x="3620860" y="4738254"/>
            <a:ext cx="4953467" cy="283924"/>
            <a:chOff x="587076" y="4891945"/>
            <a:chExt cx="6379553" cy="365760"/>
          </a:xfrm>
        </p:grpSpPr>
        <p:pic>
          <p:nvPicPr>
            <p:cNvPr id="14" name="Picture 2" descr="C:\Users\kathyp\Documents\00_Brand-Resources\Multimode Elements\Multimode Icons\PNG\Multimode-Icon_HANG.png"/>
            <p:cNvPicPr>
              <a:picLocks noChangeAspect="1" noChangeArrowheads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07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C:\Users\kathyp\Documents\00_Brand-Resources\Multimode Elements\Multimode Icons\PNG\Multimode-Icon_HOLD.png"/>
            <p:cNvPicPr>
              <a:picLocks noChangeAspect="1" noChangeArrowheads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0860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C:\Users\kathyp\Documents\00_Brand-Resources\Multimode Elements\Multimode Icons\PNG\Multimode-Icon_LAPTOP.png"/>
            <p:cNvPicPr>
              <a:picLocks noChangeAspect="1" noChangeArrowheads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8247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5" descr="C:\Users\kathyp\Documents\00_Brand-Resources\Multimode Elements\Multimode Icons\PNG\Multimode-Icon_STAND.png"/>
            <p:cNvPicPr>
              <a:picLocks noChangeAspect="1" noChangeArrowheads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2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C:\Users\kathyp\Documents\00_Brand-Resources\Multimode Elements\Multimode Icons\PNG\Multimode-Icon_STAND-Tablet.png"/>
            <p:cNvPicPr>
              <a:picLocks noChangeAspect="1" noChangeArrowheads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2212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7" descr="C:\Users\kathyp\Documents\00_Brand-Resources\Multimode Elements\Multimode Icons\PNG\Multimode-Icon_TABLE.png"/>
            <p:cNvPicPr>
              <a:picLocks noChangeAspect="1" noChangeArrowheads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599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8" descr="C:\Users\kathyp\Documents\00_Brand-Resources\Multimode Elements\Multimode Icons\PNG\Multimode-Icon_TABLET.png"/>
            <p:cNvPicPr>
              <a:picLocks noChangeAspect="1" noChangeArrowheads="1"/>
            </p:cNvPicPr>
            <p:nvPr userDrawn="1"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698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9" descr="C:\Users\kathyp\Documents\00_Brand-Resources\Multimode Elements\Multimode Icons\PNG\Multimode-Icon_TENT.png"/>
            <p:cNvPicPr>
              <a:picLocks noChangeAspect="1" noChangeArrowheads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3564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0" descr="C:\Users\kathyp\Documents\00_Brand-Resources\Multimode Elements\Multimode Icons\PNG\Multimode-Icon_TILT.png"/>
            <p:cNvPicPr>
              <a:picLocks noChangeAspect="1" noChangeArrowheads="1"/>
            </p:cNvPicPr>
            <p:nvPr userDrawn="1"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734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1" descr="C:\Users\kathyp\Documents\00_Brand-Resources\Multimode Elements\Multimode Icons\PNG\Multimode-Icon_TV.png"/>
            <p:cNvPicPr>
              <a:picLocks noChangeAspect="1" noChangeArrowheads="1"/>
            </p:cNvPicPr>
            <p:nvPr userDrawn="1"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4743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Group 175"/>
            <p:cNvGrpSpPr/>
            <p:nvPr userDrawn="1"/>
          </p:nvGrpSpPr>
          <p:grpSpPr>
            <a:xfrm>
              <a:off x="2015634" y="4917112"/>
              <a:ext cx="310896" cy="310896"/>
              <a:chOff x="2024598" y="5468108"/>
              <a:chExt cx="310896" cy="310896"/>
            </a:xfrm>
          </p:grpSpPr>
          <p:sp>
            <p:nvSpPr>
              <p:cNvPr id="46" name="Oval 45"/>
              <p:cNvSpPr/>
              <p:nvPr userDrawn="1"/>
            </p:nvSpPr>
            <p:spPr>
              <a:xfrm>
                <a:off x="2024598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 userDrawn="1"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18814" y="5509256"/>
                <a:ext cx="122464" cy="228600"/>
              </a:xfrm>
              <a:prstGeom prst="rect">
                <a:avLst/>
              </a:prstGeom>
            </p:spPr>
          </p:pic>
        </p:grpSp>
        <p:grpSp>
          <p:nvGrpSpPr>
            <p:cNvPr id="25" name="Group 178"/>
            <p:cNvGrpSpPr/>
            <p:nvPr userDrawn="1"/>
          </p:nvGrpSpPr>
          <p:grpSpPr>
            <a:xfrm>
              <a:off x="3085815" y="4917112"/>
              <a:ext cx="310896" cy="310896"/>
              <a:chOff x="3094779" y="5468108"/>
              <a:chExt cx="310896" cy="310896"/>
            </a:xfrm>
          </p:grpSpPr>
          <p:sp>
            <p:nvSpPr>
              <p:cNvPr id="44" name="Oval 43"/>
              <p:cNvSpPr/>
              <p:nvPr userDrawn="1"/>
            </p:nvSpPr>
            <p:spPr>
              <a:xfrm>
                <a:off x="3094779" y="5468108"/>
                <a:ext cx="310896" cy="31089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5" name="Picture 9" descr="C:\Users\yhwang\Desktop\WW Design\Multimode Icons\twitter-01.png"/>
              <p:cNvPicPr>
                <a:picLocks noChangeAspect="1" noChangeArrowheads="1"/>
              </p:cNvPicPr>
              <p:nvPr userDrawn="1"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94779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6" name="Group 181"/>
            <p:cNvGrpSpPr/>
            <p:nvPr userDrawn="1"/>
          </p:nvGrpSpPr>
          <p:grpSpPr>
            <a:xfrm>
              <a:off x="944463" y="4917112"/>
              <a:ext cx="310896" cy="310896"/>
              <a:chOff x="953427" y="5468108"/>
              <a:chExt cx="310896" cy="310896"/>
            </a:xfrm>
          </p:grpSpPr>
          <p:sp>
            <p:nvSpPr>
              <p:cNvPr id="42" name="Oval 41"/>
              <p:cNvSpPr/>
              <p:nvPr userDrawn="1"/>
            </p:nvSpPr>
            <p:spPr>
              <a:xfrm>
                <a:off x="953427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3" name="Picture 5" descr="C:\Users\yhwang\Desktop\WW Design\Multimode Icons\globe-01.png"/>
              <p:cNvPicPr>
                <a:picLocks noChangeAspect="1" noChangeArrowheads="1"/>
              </p:cNvPicPr>
              <p:nvPr userDrawn="1"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0859" y="5495540"/>
                <a:ext cx="256032" cy="256032"/>
              </a:xfrm>
              <a:prstGeom prst="rect">
                <a:avLst/>
              </a:prstGeom>
              <a:noFill/>
            </p:spPr>
          </p:pic>
        </p:grpSp>
        <p:grpSp>
          <p:nvGrpSpPr>
            <p:cNvPr id="27" name="Group 255"/>
            <p:cNvGrpSpPr/>
            <p:nvPr userDrawn="1"/>
          </p:nvGrpSpPr>
          <p:grpSpPr>
            <a:xfrm>
              <a:off x="2346864" y="4891945"/>
              <a:ext cx="365760" cy="365760"/>
              <a:chOff x="2355828" y="5442941"/>
              <a:chExt cx="365760" cy="365760"/>
            </a:xfrm>
          </p:grpSpPr>
          <p:sp>
            <p:nvSpPr>
              <p:cNvPr id="40" name="Oval 39"/>
              <p:cNvSpPr/>
              <p:nvPr userDrawn="1"/>
            </p:nvSpPr>
            <p:spPr>
              <a:xfrm>
                <a:off x="2380995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1" name="Picture 2" descr="C:\Users\yhwang\Desktop\WW Design\Multimode Icons\chain-01.png"/>
              <p:cNvPicPr>
                <a:picLocks noChangeAspect="1" noChangeArrowheads="1"/>
              </p:cNvPicPr>
              <p:nvPr userDrawn="1"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55828" y="5442941"/>
                <a:ext cx="365760" cy="365760"/>
              </a:xfrm>
              <a:prstGeom prst="rect">
                <a:avLst/>
              </a:prstGeom>
              <a:noFill/>
            </p:spPr>
          </p:pic>
        </p:grpSp>
        <p:grpSp>
          <p:nvGrpSpPr>
            <p:cNvPr id="28" name="Group 258"/>
            <p:cNvGrpSpPr/>
            <p:nvPr userDrawn="1"/>
          </p:nvGrpSpPr>
          <p:grpSpPr>
            <a:xfrm>
              <a:off x="5227167" y="4917112"/>
              <a:ext cx="310896" cy="310896"/>
              <a:chOff x="5236131" y="5468108"/>
              <a:chExt cx="310896" cy="310896"/>
            </a:xfrm>
          </p:grpSpPr>
          <p:sp>
            <p:nvSpPr>
              <p:cNvPr id="38" name="Oval 37"/>
              <p:cNvSpPr/>
              <p:nvPr userDrawn="1"/>
            </p:nvSpPr>
            <p:spPr>
              <a:xfrm>
                <a:off x="5236131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9" name="Picture 38" descr="C:\Users\yhwang\Desktop\WW Design\Multimode Icons\facebook-01.png"/>
              <p:cNvPicPr>
                <a:picLocks noChangeAspect="1" noChangeArrowheads="1"/>
              </p:cNvPicPr>
              <p:nvPr userDrawn="1"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6131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9" name="Group 261"/>
            <p:cNvGrpSpPr/>
            <p:nvPr userDrawn="1"/>
          </p:nvGrpSpPr>
          <p:grpSpPr>
            <a:xfrm>
              <a:off x="4514373" y="4917112"/>
              <a:ext cx="310896" cy="310896"/>
              <a:chOff x="4523337" y="5468108"/>
              <a:chExt cx="310896" cy="310896"/>
            </a:xfrm>
          </p:grpSpPr>
          <p:sp>
            <p:nvSpPr>
              <p:cNvPr id="36" name="Oval 35"/>
              <p:cNvSpPr/>
              <p:nvPr userDrawn="1"/>
            </p:nvSpPr>
            <p:spPr>
              <a:xfrm>
                <a:off x="4523337" y="5468108"/>
                <a:ext cx="310896" cy="31089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7" name="Picture 7" descr="C:\Users\yhwang\Desktop\WW Design\Multimode Icons\server-01.png"/>
              <p:cNvPicPr>
                <a:picLocks noChangeAspect="1" noChangeArrowheads="1"/>
              </p:cNvPicPr>
              <p:nvPr userDrawn="1"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23337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0" name="Group 264"/>
            <p:cNvGrpSpPr/>
            <p:nvPr userDrawn="1"/>
          </p:nvGrpSpPr>
          <p:grpSpPr>
            <a:xfrm>
              <a:off x="4870770" y="4917112"/>
              <a:ext cx="310896" cy="310896"/>
              <a:chOff x="4879734" y="5468108"/>
              <a:chExt cx="310896" cy="310896"/>
            </a:xfrm>
          </p:grpSpPr>
          <p:sp>
            <p:nvSpPr>
              <p:cNvPr id="34" name="Oval 33"/>
              <p:cNvSpPr/>
              <p:nvPr userDrawn="1"/>
            </p:nvSpPr>
            <p:spPr>
              <a:xfrm>
                <a:off x="4879734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5" name="Picture 6" descr="C:\Users\yhwang\Desktop\WW Design\Multimode Icons\network-01.png"/>
              <p:cNvPicPr>
                <a:picLocks noChangeAspect="1" noChangeArrowheads="1"/>
              </p:cNvPicPr>
              <p:nvPr userDrawn="1"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79734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1" name="Group 267"/>
            <p:cNvGrpSpPr/>
            <p:nvPr userDrawn="1"/>
          </p:nvGrpSpPr>
          <p:grpSpPr>
            <a:xfrm>
              <a:off x="5940951" y="4917112"/>
              <a:ext cx="310896" cy="310896"/>
              <a:chOff x="5949915" y="5468108"/>
              <a:chExt cx="310896" cy="310896"/>
            </a:xfrm>
          </p:grpSpPr>
          <p:sp>
            <p:nvSpPr>
              <p:cNvPr id="32" name="Oval 31"/>
              <p:cNvSpPr/>
              <p:nvPr userDrawn="1"/>
            </p:nvSpPr>
            <p:spPr>
              <a:xfrm>
                <a:off x="5949915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3" name="Picture 8" descr="C:\Users\yhwang\Desktop\WW Design\Multimode Icons\think_light-01.png"/>
              <p:cNvPicPr>
                <a:picLocks noChangeAspect="1" noChangeArrowheads="1"/>
              </p:cNvPicPr>
              <p:nvPr userDrawn="1"/>
            </p:nvPicPr>
            <p:blipFill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9915" y="5468108"/>
                <a:ext cx="310896" cy="310896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872" y="2009776"/>
            <a:ext cx="6973443" cy="223153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12"/>
            <a:ext cx="2412866" cy="80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8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" y="893"/>
            <a:ext cx="12193590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 lIns="0"/>
          <a:lstStyle>
            <a:lvl1pPr>
              <a:defRPr cap="none">
                <a:latin typeface="HelveticaNeueLT Std" panose="020B0604020202020204" pitchFamily="34" charset="0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>
                <a:latin typeface="HelveticaNeueLT Std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20" name="Rectangle 19"/>
          <p:cNvSpPr/>
          <p:nvPr userDrawn="1"/>
        </p:nvSpPr>
        <p:spPr bwMode="black">
          <a:xfrm>
            <a:off x="548813" y="4557713"/>
            <a:ext cx="1097969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HelveticaNeueLT Std" panose="020B0604020202020204" pitchFamily="34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48813" y="4664439"/>
            <a:ext cx="104218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6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4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10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07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5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3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1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98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473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5125" y="5468108"/>
            <a:ext cx="310977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3095585" y="5468108"/>
            <a:ext cx="310977" cy="310896"/>
            <a:chOff x="3094779" y="5468108"/>
            <a:chExt cx="310896" cy="310896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953675" y="5468108"/>
            <a:ext cx="310977" cy="310896"/>
            <a:chOff x="953427" y="5468108"/>
            <a:chExt cx="310896" cy="310896"/>
          </a:xfrm>
        </p:grpSpPr>
        <p:sp>
          <p:nvSpPr>
            <p:cNvPr id="40" name="Oval 39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 userDrawn="1"/>
        </p:nvGrpSpPr>
        <p:grpSpPr>
          <a:xfrm>
            <a:off x="2356472" y="5442941"/>
            <a:ext cx="365855" cy="365760"/>
            <a:chOff x="2355828" y="5442941"/>
            <a:chExt cx="365760" cy="365760"/>
          </a:xfrm>
        </p:grpSpPr>
        <p:sp>
          <p:nvSpPr>
            <p:cNvPr id="43" name="Oval 42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 userDrawn="1"/>
        </p:nvGrpSpPr>
        <p:grpSpPr>
          <a:xfrm>
            <a:off x="5237525" y="5468108"/>
            <a:ext cx="310977" cy="310896"/>
            <a:chOff x="5236131" y="5468108"/>
            <a:chExt cx="310896" cy="310896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4524515" y="5468108"/>
            <a:ext cx="310977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81005" y="5468108"/>
            <a:ext cx="310977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51495" y="5468108"/>
            <a:ext cx="310977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12"/>
            <a:ext cx="2412866" cy="80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6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" y="893"/>
            <a:ext cx="12193590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 lIns="0"/>
          <a:lstStyle>
            <a:lvl1pPr>
              <a:defRPr cap="none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6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4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10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07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5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3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1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98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473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5125" y="5468108"/>
            <a:ext cx="310977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3095585" y="5468108"/>
            <a:ext cx="310977" cy="310896"/>
            <a:chOff x="3094779" y="5468108"/>
            <a:chExt cx="310896" cy="310896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953675" y="5468108"/>
            <a:ext cx="310977" cy="310896"/>
            <a:chOff x="953427" y="5468108"/>
            <a:chExt cx="310896" cy="310896"/>
          </a:xfrm>
        </p:grpSpPr>
        <p:sp>
          <p:nvSpPr>
            <p:cNvPr id="40" name="Oval 39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 userDrawn="1"/>
        </p:nvGrpSpPr>
        <p:grpSpPr>
          <a:xfrm>
            <a:off x="2356472" y="5442941"/>
            <a:ext cx="365855" cy="365760"/>
            <a:chOff x="2355828" y="5442941"/>
            <a:chExt cx="365760" cy="365760"/>
          </a:xfrm>
        </p:grpSpPr>
        <p:sp>
          <p:nvSpPr>
            <p:cNvPr id="43" name="Oval 42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 userDrawn="1"/>
        </p:nvGrpSpPr>
        <p:grpSpPr>
          <a:xfrm>
            <a:off x="5237525" y="5468108"/>
            <a:ext cx="310977" cy="310896"/>
            <a:chOff x="5236131" y="5468108"/>
            <a:chExt cx="310896" cy="310896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4524515" y="5468108"/>
            <a:ext cx="310977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81005" y="5468108"/>
            <a:ext cx="310977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51495" y="5468108"/>
            <a:ext cx="310977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12"/>
            <a:ext cx="2412866" cy="803995"/>
          </a:xfrm>
          <a:prstGeom prst="rect">
            <a:avLst/>
          </a:prstGeom>
        </p:spPr>
      </p:pic>
      <p:sp>
        <p:nvSpPr>
          <p:cNvPr id="6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817707" y="3464892"/>
            <a:ext cx="1200857" cy="1199183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>
              <a:defRPr sz="10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9160674" y="4770499"/>
            <a:ext cx="1689540" cy="198437"/>
          </a:xfrm>
          <a:prstGeom prst="rect">
            <a:avLst/>
          </a:prstGeom>
        </p:spPr>
        <p:txBody>
          <a:bodyPr lIns="0" tIns="45720" rIns="45720"/>
          <a:lstStyle>
            <a:lvl1pPr marL="0" indent="0" algn="r">
              <a:buFontTx/>
              <a:buNone/>
              <a:defRPr sz="11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341313" indent="0" algn="r">
              <a:buFontTx/>
              <a:buNone/>
              <a:defRPr sz="1100"/>
            </a:lvl2pPr>
            <a:lvl3pPr marL="679450" indent="0" algn="r">
              <a:buFontTx/>
              <a:buNone/>
              <a:defRPr sz="1100"/>
            </a:lvl3pPr>
            <a:lvl4pPr marL="966787" indent="0" algn="r">
              <a:buFontTx/>
              <a:buNone/>
              <a:defRPr sz="1100"/>
            </a:lvl4pPr>
            <a:lvl5pPr marL="1146175" indent="0" algn="r">
              <a:buFontTx/>
              <a:buNone/>
              <a:defRPr sz="1100"/>
            </a:lvl5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@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twitterhandle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8" name="Group 67"/>
          <p:cNvGrpSpPr/>
          <p:nvPr userDrawn="1"/>
        </p:nvGrpSpPr>
        <p:grpSpPr>
          <a:xfrm>
            <a:off x="9817707" y="4664439"/>
            <a:ext cx="1200857" cy="305126"/>
            <a:chOff x="9815120" y="4664439"/>
            <a:chExt cx="1200544" cy="305126"/>
          </a:xfrm>
          <a:solidFill>
            <a:srgbClr val="4AC0E0"/>
          </a:solidFill>
        </p:grpSpPr>
        <p:sp>
          <p:nvSpPr>
            <p:cNvPr id="69" name="Rectangle 68"/>
            <p:cNvSpPr/>
            <p:nvPr userDrawn="1"/>
          </p:nvSpPr>
          <p:spPr bwMode="black">
            <a:xfrm>
              <a:off x="9815120" y="4664439"/>
              <a:ext cx="1200544" cy="106726"/>
            </a:xfrm>
            <a:prstGeom prst="rect">
              <a:avLst/>
            </a:pr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sysClr val="window" lastClr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70" name="Rectangle 45"/>
            <p:cNvSpPr/>
            <p:nvPr userDrawn="1"/>
          </p:nvSpPr>
          <p:spPr bwMode="black">
            <a:xfrm>
              <a:off x="10853530" y="4771165"/>
              <a:ext cx="162133" cy="198400"/>
            </a:xfrm>
            <a:custGeom>
              <a:avLst/>
              <a:gdLst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1200544 w 1200544"/>
                <a:gd name="connsiteY2" fmla="*/ 106726 h 106726"/>
                <a:gd name="connsiteX3" fmla="*/ 0 w 1200544"/>
                <a:gd name="connsiteY3" fmla="*/ 106726 h 106726"/>
                <a:gd name="connsiteX4" fmla="*/ 0 w 1200544"/>
                <a:gd name="connsiteY4" fmla="*/ 0 h 106726"/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0 w 1200544"/>
                <a:gd name="connsiteY2" fmla="*/ 106726 h 106726"/>
                <a:gd name="connsiteX3" fmla="*/ 0 w 1200544"/>
                <a:gd name="connsiteY3" fmla="*/ 0 h 10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544" h="106726">
                  <a:moveTo>
                    <a:pt x="0" y="0"/>
                  </a:moveTo>
                  <a:lnTo>
                    <a:pt x="1200544" y="0"/>
                  </a:lnTo>
                  <a:lnTo>
                    <a:pt x="0" y="1067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sysClr val="window" lastClr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54" name="Rectangle 53"/>
          <p:cNvSpPr/>
          <p:nvPr userDrawn="1"/>
        </p:nvSpPr>
        <p:spPr bwMode="black">
          <a:xfrm>
            <a:off x="548813" y="4557713"/>
            <a:ext cx="1097969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548813" y="4664439"/>
            <a:ext cx="104218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31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RED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87" cy="6857107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black">
          <a:xfrm>
            <a:off x="0" y="6384692"/>
            <a:ext cx="12195176" cy="4733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6384631"/>
            <a:ext cx="12192127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25400" dist="127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prstClr val="white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1765252" y="1709928"/>
            <a:ext cx="9585408" cy="285292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648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section header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1524" y="0"/>
            <a:ext cx="12192127" cy="7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1765252" y="4589524"/>
            <a:ext cx="9585154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subtitle text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white">
          <a:xfrm>
            <a:off x="1652211" y="4563269"/>
            <a:ext cx="0" cy="1816894"/>
          </a:xfrm>
          <a:prstGeom prst="line">
            <a:avLst/>
          </a:prstGeom>
          <a:ln w="127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 bwMode="gray">
          <a:xfrm>
            <a:off x="1592790" y="6329604"/>
            <a:ext cx="118903" cy="11887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Freeform 5"/>
          <p:cNvSpPr>
            <a:spLocks noEditPoints="1"/>
          </p:cNvSpPr>
          <p:nvPr userDrawn="1"/>
        </p:nvSpPr>
        <p:spPr bwMode="white">
          <a:xfrm>
            <a:off x="1172326" y="4087610"/>
            <a:ext cx="347680" cy="34688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206 w 412"/>
              <a:gd name="T11" fmla="*/ 376 h 412"/>
              <a:gd name="T12" fmla="*/ 36 w 412"/>
              <a:gd name="T13" fmla="*/ 206 h 412"/>
              <a:gd name="T14" fmla="*/ 206 w 412"/>
              <a:gd name="T15" fmla="*/ 36 h 412"/>
              <a:gd name="T16" fmla="*/ 376 w 412"/>
              <a:gd name="T17" fmla="*/ 206 h 412"/>
              <a:gd name="T18" fmla="*/ 206 w 412"/>
              <a:gd name="T19" fmla="*/ 376 h 412"/>
              <a:gd name="T20" fmla="*/ 328 w 412"/>
              <a:gd name="T21" fmla="*/ 206 h 412"/>
              <a:gd name="T22" fmla="*/ 260 w 412"/>
              <a:gd name="T23" fmla="*/ 274 h 412"/>
              <a:gd name="T24" fmla="*/ 222 w 412"/>
              <a:gd name="T25" fmla="*/ 274 h 412"/>
              <a:gd name="T26" fmla="*/ 271 w 412"/>
              <a:gd name="T27" fmla="*/ 225 h 412"/>
              <a:gd name="T28" fmla="*/ 90 w 412"/>
              <a:gd name="T29" fmla="*/ 225 h 412"/>
              <a:gd name="T30" fmla="*/ 90 w 412"/>
              <a:gd name="T31" fmla="*/ 218 h 412"/>
              <a:gd name="T32" fmla="*/ 90 w 412"/>
              <a:gd name="T33" fmla="*/ 194 h 412"/>
              <a:gd name="T34" fmla="*/ 90 w 412"/>
              <a:gd name="T35" fmla="*/ 187 h 412"/>
              <a:gd name="T36" fmla="*/ 271 w 412"/>
              <a:gd name="T37" fmla="*/ 187 h 412"/>
              <a:gd name="T38" fmla="*/ 222 w 412"/>
              <a:gd name="T39" fmla="*/ 138 h 412"/>
              <a:gd name="T40" fmla="*/ 260 w 412"/>
              <a:gd name="T41" fmla="*/ 138 h 412"/>
              <a:gd name="T42" fmla="*/ 328 w 412"/>
              <a:gd name="T43" fmla="*/ 2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19"/>
                  <a:pt x="92" y="412"/>
                  <a:pt x="206" y="412"/>
                </a:cubicBezTo>
                <a:cubicBezTo>
                  <a:pt x="320" y="412"/>
                  <a:pt x="412" y="319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206" y="376"/>
                </a:moveTo>
                <a:cubicBezTo>
                  <a:pt x="112" y="376"/>
                  <a:pt x="36" y="300"/>
                  <a:pt x="36" y="206"/>
                </a:cubicBezTo>
                <a:cubicBezTo>
                  <a:pt x="36" y="112"/>
                  <a:pt x="112" y="36"/>
                  <a:pt x="206" y="36"/>
                </a:cubicBezTo>
                <a:cubicBezTo>
                  <a:pt x="300" y="36"/>
                  <a:pt x="376" y="112"/>
                  <a:pt x="376" y="206"/>
                </a:cubicBezTo>
                <a:cubicBezTo>
                  <a:pt x="376" y="300"/>
                  <a:pt x="300" y="376"/>
                  <a:pt x="206" y="376"/>
                </a:cubicBezTo>
                <a:close/>
                <a:moveTo>
                  <a:pt x="328" y="206"/>
                </a:moveTo>
                <a:cubicBezTo>
                  <a:pt x="260" y="274"/>
                  <a:pt x="260" y="274"/>
                  <a:pt x="260" y="274"/>
                </a:cubicBezTo>
                <a:cubicBezTo>
                  <a:pt x="222" y="274"/>
                  <a:pt x="222" y="274"/>
                  <a:pt x="222" y="274"/>
                </a:cubicBezTo>
                <a:cubicBezTo>
                  <a:pt x="271" y="225"/>
                  <a:pt x="271" y="225"/>
                  <a:pt x="271" y="225"/>
                </a:cubicBezTo>
                <a:cubicBezTo>
                  <a:pt x="90" y="225"/>
                  <a:pt x="90" y="225"/>
                  <a:pt x="90" y="225"/>
                </a:cubicBezTo>
                <a:cubicBezTo>
                  <a:pt x="90" y="218"/>
                  <a:pt x="90" y="218"/>
                  <a:pt x="90" y="218"/>
                </a:cubicBezTo>
                <a:cubicBezTo>
                  <a:pt x="90" y="194"/>
                  <a:pt x="90" y="194"/>
                  <a:pt x="90" y="194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271" y="187"/>
                  <a:pt x="271" y="187"/>
                  <a:pt x="271" y="187"/>
                </a:cubicBezTo>
                <a:cubicBezTo>
                  <a:pt x="222" y="138"/>
                  <a:pt x="222" y="138"/>
                  <a:pt x="222" y="138"/>
                </a:cubicBezTo>
                <a:cubicBezTo>
                  <a:pt x="260" y="138"/>
                  <a:pt x="260" y="138"/>
                  <a:pt x="260" y="138"/>
                </a:cubicBezTo>
                <a:lnTo>
                  <a:pt x="328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2999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 cap="none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9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51760" y="639577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3" name="TextBox slide number"/>
          <p:cNvSpPr txBox="1"/>
          <p:nvPr userDrawn="1"/>
        </p:nvSpPr>
        <p:spPr bwMode="white">
          <a:xfrm>
            <a:off x="11751760" y="638931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31" y="5505414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17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 cap="none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9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564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51760" y="639577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7" name="TextBox slide number"/>
          <p:cNvSpPr txBox="1"/>
          <p:nvPr userDrawn="1"/>
        </p:nvSpPr>
        <p:spPr bwMode="white">
          <a:xfrm>
            <a:off x="11751760" y="638931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31" y="5505414"/>
            <a:ext cx="1330737" cy="443416"/>
          </a:xfrm>
          <a:prstGeom prst="rect">
            <a:avLst/>
          </a:prstGeom>
        </p:spPr>
      </p:pic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1107626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063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1107626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784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>
          <a:xfrm>
            <a:off x="548783" y="6458564"/>
            <a:ext cx="3319374" cy="184666"/>
          </a:xfrm>
        </p:spPr>
        <p:txBody>
          <a:bodyPr/>
          <a:lstStyle>
            <a:lvl1pPr>
              <a:defRPr sz="1200" cap="none"/>
            </a:lvl1pPr>
          </a:lstStyle>
          <a:p>
            <a:r>
              <a:rPr lang="en-US" dirty="0">
                <a:solidFill>
                  <a:srgbClr val="939598"/>
                </a:solidFill>
                <a:cs typeface="Arial" pitchFamily="34" charset="0"/>
              </a:rPr>
              <a:t>2015 Lenovo Confidential. All rights reserved. </a:t>
            </a:r>
          </a:p>
        </p:txBody>
      </p:sp>
      <p:sp>
        <p:nvSpPr>
          <p:cNvPr id="9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7975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Subtitle Conten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591056"/>
            <a:ext cx="11076268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930" y="914400"/>
            <a:ext cx="11076268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1751760" y="639577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TextBox slide number"/>
          <p:cNvSpPr txBox="1"/>
          <p:nvPr userDrawn="1"/>
        </p:nvSpPr>
        <p:spPr bwMode="white">
          <a:xfrm>
            <a:off x="11751760" y="638931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31" y="5505414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9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Conten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930" y="914400"/>
            <a:ext cx="11076268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57929" y="1591056"/>
            <a:ext cx="11067122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320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Slide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3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11751760" y="639577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" name="TextBox slide number"/>
          <p:cNvSpPr txBox="1"/>
          <p:nvPr userDrawn="1"/>
        </p:nvSpPr>
        <p:spPr bwMode="white">
          <a:xfrm>
            <a:off x="11751760" y="638931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31" y="5505414"/>
            <a:ext cx="1330737" cy="443416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813" y="117957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4692" y="118876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43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813" y="117957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4692" y="118876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182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/Imag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6038290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6038290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7096" y="0"/>
            <a:ext cx="53549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6987775" y="6330372"/>
            <a:ext cx="4423766" cy="392167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11751760" y="639577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51760" y="638931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31" y="5505414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9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Imag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6038290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6038290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7096" y="0"/>
            <a:ext cx="53549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6987775" y="6330372"/>
            <a:ext cx="4423766" cy="392167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3921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prstClr val="white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11751760" y="639577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51760" y="638931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31" y="5505414"/>
            <a:ext cx="1330737" cy="443416"/>
          </a:xfrm>
          <a:prstGeom prst="rect">
            <a:avLst/>
          </a:prstGeom>
        </p:spPr>
      </p:pic>
      <p:sp>
        <p:nvSpPr>
          <p:cNvPr id="13" name="Text Placeholder 5"/>
          <p:cNvSpPr>
            <a:spLocks noGrp="1"/>
          </p:cNvSpPr>
          <p:nvPr>
            <p:ph type="body" sz="quarter" idx="19"/>
          </p:nvPr>
        </p:nvSpPr>
        <p:spPr bwMode="invGray">
          <a:xfrm>
            <a:off x="569130" y="151612"/>
            <a:ext cx="4423766" cy="392167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0" y="3525855"/>
            <a:ext cx="7886069" cy="2290805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lIns="548640" tIns="182880" rIns="548640" bIns="182880"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7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5409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Sapph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3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677" y="993484"/>
            <a:ext cx="8537884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3195" y="1276410"/>
            <a:ext cx="8108786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quote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78" y="6013542"/>
            <a:ext cx="1006102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3195" y="5555972"/>
            <a:ext cx="8108786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quote source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2236" y="4633196"/>
            <a:ext cx="590704" cy="104775"/>
            <a:chOff x="5738813" y="4606631"/>
            <a:chExt cx="590550" cy="104775"/>
          </a:xfrm>
          <a:solidFill>
            <a:schemeClr val="accent5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4958" y="734066"/>
            <a:ext cx="485260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29" name="Rectangle 28"/>
          <p:cNvSpPr/>
          <p:nvPr userDrawn="1"/>
        </p:nvSpPr>
        <p:spPr bwMode="gray">
          <a:xfrm>
            <a:off x="11751760" y="639577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0" name="TextBox slide number"/>
          <p:cNvSpPr txBox="1"/>
          <p:nvPr userDrawn="1"/>
        </p:nvSpPr>
        <p:spPr bwMode="white">
          <a:xfrm>
            <a:off x="11751760" y="638931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31" y="5505414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19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/Produc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3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8" name="Oval 47"/>
          <p:cNvSpPr/>
          <p:nvPr userDrawn="1"/>
        </p:nvSpPr>
        <p:spPr>
          <a:xfrm>
            <a:off x="5932562" y="0"/>
            <a:ext cx="6262614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2622" y="840981"/>
            <a:ext cx="4816540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pSp>
        <p:nvGrpSpPr>
          <p:cNvPr id="51" name="Group 28"/>
          <p:cNvGrpSpPr>
            <a:grpSpLocks noChangeAspect="1"/>
          </p:cNvGrpSpPr>
          <p:nvPr userDrawn="1"/>
        </p:nvGrpSpPr>
        <p:grpSpPr bwMode="gray">
          <a:xfrm>
            <a:off x="6990157" y="6341251"/>
            <a:ext cx="441770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 userDrawn="1"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3" name="Oval 30"/>
            <p:cNvSpPr>
              <a:spLocks noChangeArrowheads="1"/>
            </p:cNvSpPr>
            <p:nvPr userDrawn="1"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4" name="Oval 31"/>
            <p:cNvSpPr>
              <a:spLocks noChangeArrowheads="1"/>
            </p:cNvSpPr>
            <p:nvPr userDrawn="1"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5" name="Freeform 32"/>
            <p:cNvSpPr>
              <a:spLocks/>
            </p:cNvSpPr>
            <p:nvPr userDrawn="1"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6" name="Freeform 33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7" name="Freeform 34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8" name="Freeform 35"/>
            <p:cNvSpPr>
              <a:spLocks/>
            </p:cNvSpPr>
            <p:nvPr userDrawn="1"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9" name="Freeform 36"/>
            <p:cNvSpPr>
              <a:spLocks/>
            </p:cNvSpPr>
            <p:nvPr userDrawn="1"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60" name="Rectangle 37"/>
            <p:cNvSpPr>
              <a:spLocks noChangeArrowheads="1"/>
            </p:cNvSpPr>
            <p:nvPr userDrawn="1"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3240" y="961121"/>
            <a:ext cx="4557645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dirty="0"/>
              <a:t>Click To Edit Product Text</a:t>
            </a:r>
          </a:p>
        </p:txBody>
      </p: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813" y="556321"/>
            <a:ext cx="6049951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3811" y="2020824"/>
            <a:ext cx="4554898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7" name="Rectangle 66"/>
          <p:cNvSpPr/>
          <p:nvPr userDrawn="1"/>
        </p:nvSpPr>
        <p:spPr bwMode="gray">
          <a:xfrm>
            <a:off x="11751760" y="639577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8" name="TextBox slide number"/>
          <p:cNvSpPr txBox="1"/>
          <p:nvPr userDrawn="1"/>
        </p:nvSpPr>
        <p:spPr bwMode="white">
          <a:xfrm>
            <a:off x="11751760" y="638931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31" y="5505414"/>
            <a:ext cx="1330737" cy="443416"/>
          </a:xfrm>
          <a:prstGeom prst="rect">
            <a:avLst/>
          </a:prstGeom>
        </p:spPr>
      </p:pic>
      <p:cxnSp>
        <p:nvCxnSpPr>
          <p:cNvPr id="70" name="Straight Connector 69"/>
          <p:cNvCxnSpPr/>
          <p:nvPr userDrawn="1"/>
        </p:nvCxnSpPr>
        <p:spPr>
          <a:xfrm>
            <a:off x="6923811" y="1908190"/>
            <a:ext cx="455489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85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roduc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3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8" name="Oval 47"/>
          <p:cNvSpPr/>
          <p:nvPr userDrawn="1"/>
        </p:nvSpPr>
        <p:spPr>
          <a:xfrm>
            <a:off x="5932562" y="0"/>
            <a:ext cx="6262614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2622" y="840981"/>
            <a:ext cx="4816540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pSp>
        <p:nvGrpSpPr>
          <p:cNvPr id="51" name="Group 28"/>
          <p:cNvGrpSpPr>
            <a:grpSpLocks noChangeAspect="1"/>
          </p:cNvGrpSpPr>
          <p:nvPr userDrawn="1"/>
        </p:nvGrpSpPr>
        <p:grpSpPr bwMode="gray">
          <a:xfrm>
            <a:off x="6990157" y="6341251"/>
            <a:ext cx="441770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 userDrawn="1"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3" name="Oval 30"/>
            <p:cNvSpPr>
              <a:spLocks noChangeArrowheads="1"/>
            </p:cNvSpPr>
            <p:nvPr userDrawn="1"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4" name="Oval 31"/>
            <p:cNvSpPr>
              <a:spLocks noChangeArrowheads="1"/>
            </p:cNvSpPr>
            <p:nvPr userDrawn="1"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5" name="Freeform 32"/>
            <p:cNvSpPr>
              <a:spLocks/>
            </p:cNvSpPr>
            <p:nvPr userDrawn="1"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6" name="Freeform 33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7" name="Freeform 34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8" name="Freeform 35"/>
            <p:cNvSpPr>
              <a:spLocks/>
            </p:cNvSpPr>
            <p:nvPr userDrawn="1"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9" name="Freeform 36"/>
            <p:cNvSpPr>
              <a:spLocks/>
            </p:cNvSpPr>
            <p:nvPr userDrawn="1"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60" name="Rectangle 37"/>
            <p:cNvSpPr>
              <a:spLocks noChangeArrowheads="1"/>
            </p:cNvSpPr>
            <p:nvPr userDrawn="1"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3240" y="961121"/>
            <a:ext cx="4557645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dirty="0"/>
              <a:t>Click To Edit Product Text</a:t>
            </a:r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6923811" y="1908190"/>
            <a:ext cx="455489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813" y="556321"/>
            <a:ext cx="6049951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3811" y="2020824"/>
            <a:ext cx="4554898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11751760" y="639577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3" name="TextBox slide number"/>
          <p:cNvSpPr txBox="1"/>
          <p:nvPr userDrawn="1"/>
        </p:nvSpPr>
        <p:spPr bwMode="white">
          <a:xfrm>
            <a:off x="11751760" y="638931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31" y="5505414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7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813" y="6458564"/>
            <a:ext cx="3967243" cy="184666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>
                <a:solidFill>
                  <a:srgbClr val="939598"/>
                </a:solidFill>
                <a:cs typeface="Arial" pitchFamily="34" charset="0"/>
              </a:rPr>
              <a:t>2015 Lenovo Confidential. All rights reserved.</a:t>
            </a:r>
            <a:endParaRPr lang="en-US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1107626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5303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5" name="Rectangle 14"/>
          <p:cNvSpPr/>
          <p:nvPr userDrawn="1"/>
        </p:nvSpPr>
        <p:spPr bwMode="gray">
          <a:xfrm>
            <a:off x="11751760" y="639577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8" name="TextBox slide number"/>
          <p:cNvSpPr txBox="1"/>
          <p:nvPr userDrawn="1"/>
        </p:nvSpPr>
        <p:spPr bwMode="white">
          <a:xfrm>
            <a:off x="11751760" y="638931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31" y="5505414"/>
            <a:ext cx="1330737" cy="443416"/>
          </a:xfrm>
          <a:prstGeom prst="rect">
            <a:avLst/>
          </a:prstGeom>
        </p:spPr>
      </p:pic>
      <p:sp>
        <p:nvSpPr>
          <p:cNvPr id="9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813" y="1179580"/>
            <a:ext cx="11076269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</p:spTree>
    <p:extLst>
      <p:ext uri="{BB962C8B-B14F-4D97-AF65-F5344CB8AC3E}">
        <p14:creationId xmlns:p14="http://schemas.microsoft.com/office/powerpoint/2010/main" val="79511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813" y="1179580"/>
            <a:ext cx="11076269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391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 &amp; She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3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813" y="1179576"/>
            <a:ext cx="11076269" cy="5209682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51760" y="639577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TextBox slide number"/>
          <p:cNvSpPr txBox="1"/>
          <p:nvPr userDrawn="1"/>
        </p:nvSpPr>
        <p:spPr bwMode="white">
          <a:xfrm>
            <a:off x="11751760" y="638931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31" y="5505414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1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51760" y="639577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TextBox slide number"/>
          <p:cNvSpPr txBox="1"/>
          <p:nvPr userDrawn="1"/>
        </p:nvSpPr>
        <p:spPr bwMode="white">
          <a:xfrm>
            <a:off x="11751760" y="638931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31" y="5505414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5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70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" y="893"/>
            <a:ext cx="12193590" cy="685710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 bwMode="gray">
          <a:xfrm>
            <a:off x="1828677" y="1519963"/>
            <a:ext cx="8537884" cy="4341742"/>
            <a:chOff x="1828170" y="1258957"/>
            <a:chExt cx="8535661" cy="4341742"/>
          </a:xfrm>
          <a:solidFill>
            <a:schemeClr val="bg1">
              <a:lumMod val="85000"/>
            </a:schemeClr>
          </a:solidFill>
        </p:grpSpPr>
        <p:sp>
          <p:nvSpPr>
            <p:cNvPr id="5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8" name="Rounded Rectangle 7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31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</a:endParaRPr>
          </a:p>
        </p:txBody>
      </p:sp>
      <p:grpSp>
        <p:nvGrpSpPr>
          <p:cNvPr id="9" name="Group 8"/>
          <p:cNvGrpSpPr/>
          <p:nvPr userDrawn="1"/>
        </p:nvGrpSpPr>
        <p:grpSpPr bwMode="gray">
          <a:xfrm>
            <a:off x="5854958" y="1260545"/>
            <a:ext cx="485260" cy="485134"/>
            <a:chOff x="5853433" y="734066"/>
            <a:chExt cx="485134" cy="485134"/>
          </a:xfrm>
        </p:grpSpPr>
        <p:sp>
          <p:nvSpPr>
            <p:cNvPr id="10" name="Oval 9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12" name="Straight Connector 11"/>
          <p:cNvCxnSpPr/>
          <p:nvPr userDrawn="1"/>
        </p:nvCxnSpPr>
        <p:spPr>
          <a:xfrm>
            <a:off x="2796607" y="4437853"/>
            <a:ext cx="660202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 userDrawn="1"/>
        </p:nvGrpSpPr>
        <p:grpSpPr>
          <a:xfrm>
            <a:off x="3620885" y="4738254"/>
            <a:ext cx="4953467" cy="283924"/>
            <a:chOff x="587076" y="4891945"/>
            <a:chExt cx="6379553" cy="365760"/>
          </a:xfrm>
        </p:grpSpPr>
        <p:pic>
          <p:nvPicPr>
            <p:cNvPr id="14" name="Picture 2" descr="C:\Users\kathyp\Documents\00_Brand-Resources\Multimode Elements\Multimode Icons\PNG\Multimode-Icon_HANG.png"/>
            <p:cNvPicPr>
              <a:picLocks noChangeAspect="1" noChangeArrowheads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07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C:\Users\kathyp\Documents\00_Brand-Resources\Multimode Elements\Multimode Icons\PNG\Multimode-Icon_HOLD.png"/>
            <p:cNvPicPr>
              <a:picLocks noChangeAspect="1" noChangeArrowheads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0860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C:\Users\kathyp\Documents\00_Brand-Resources\Multimode Elements\Multimode Icons\PNG\Multimode-Icon_LAPTOP.png"/>
            <p:cNvPicPr>
              <a:picLocks noChangeAspect="1" noChangeArrowheads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8247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5" descr="C:\Users\kathyp\Documents\00_Brand-Resources\Multimode Elements\Multimode Icons\PNG\Multimode-Icon_STAND.png"/>
            <p:cNvPicPr>
              <a:picLocks noChangeAspect="1" noChangeArrowheads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2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C:\Users\kathyp\Documents\00_Brand-Resources\Multimode Elements\Multimode Icons\PNG\Multimode-Icon_STAND-Tablet.png"/>
            <p:cNvPicPr>
              <a:picLocks noChangeAspect="1" noChangeArrowheads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2212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7" descr="C:\Users\kathyp\Documents\00_Brand-Resources\Multimode Elements\Multimode Icons\PNG\Multimode-Icon_TABLE.png"/>
            <p:cNvPicPr>
              <a:picLocks noChangeAspect="1" noChangeArrowheads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599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8" descr="C:\Users\kathyp\Documents\00_Brand-Resources\Multimode Elements\Multimode Icons\PNG\Multimode-Icon_TABLET.png"/>
            <p:cNvPicPr>
              <a:picLocks noChangeAspect="1" noChangeArrowheads="1"/>
            </p:cNvPicPr>
            <p:nvPr userDrawn="1"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698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9" descr="C:\Users\kathyp\Documents\00_Brand-Resources\Multimode Elements\Multimode Icons\PNG\Multimode-Icon_TENT.png"/>
            <p:cNvPicPr>
              <a:picLocks noChangeAspect="1" noChangeArrowheads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3564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0" descr="C:\Users\kathyp\Documents\00_Brand-Resources\Multimode Elements\Multimode Icons\PNG\Multimode-Icon_TILT.png"/>
            <p:cNvPicPr>
              <a:picLocks noChangeAspect="1" noChangeArrowheads="1"/>
            </p:cNvPicPr>
            <p:nvPr userDrawn="1"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734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1" descr="C:\Users\kathyp\Documents\00_Brand-Resources\Multimode Elements\Multimode Icons\PNG\Multimode-Icon_TV.png"/>
            <p:cNvPicPr>
              <a:picLocks noChangeAspect="1" noChangeArrowheads="1"/>
            </p:cNvPicPr>
            <p:nvPr userDrawn="1"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4743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Group 175"/>
            <p:cNvGrpSpPr/>
            <p:nvPr userDrawn="1"/>
          </p:nvGrpSpPr>
          <p:grpSpPr>
            <a:xfrm>
              <a:off x="2015634" y="4917112"/>
              <a:ext cx="310896" cy="310896"/>
              <a:chOff x="2024598" y="5468108"/>
              <a:chExt cx="310896" cy="310896"/>
            </a:xfrm>
          </p:grpSpPr>
          <p:sp>
            <p:nvSpPr>
              <p:cNvPr id="46" name="Oval 45"/>
              <p:cNvSpPr/>
              <p:nvPr userDrawn="1"/>
            </p:nvSpPr>
            <p:spPr>
              <a:xfrm>
                <a:off x="2024598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 userDrawn="1"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18814" y="5509256"/>
                <a:ext cx="122464" cy="228600"/>
              </a:xfrm>
              <a:prstGeom prst="rect">
                <a:avLst/>
              </a:prstGeom>
            </p:spPr>
          </p:pic>
        </p:grpSp>
        <p:grpSp>
          <p:nvGrpSpPr>
            <p:cNvPr id="25" name="Group 178"/>
            <p:cNvGrpSpPr/>
            <p:nvPr userDrawn="1"/>
          </p:nvGrpSpPr>
          <p:grpSpPr>
            <a:xfrm>
              <a:off x="3085815" y="4917112"/>
              <a:ext cx="310896" cy="310896"/>
              <a:chOff x="3094779" y="5468108"/>
              <a:chExt cx="310896" cy="310896"/>
            </a:xfrm>
          </p:grpSpPr>
          <p:sp>
            <p:nvSpPr>
              <p:cNvPr id="44" name="Oval 43"/>
              <p:cNvSpPr/>
              <p:nvPr userDrawn="1"/>
            </p:nvSpPr>
            <p:spPr>
              <a:xfrm>
                <a:off x="3094779" y="5468108"/>
                <a:ext cx="310896" cy="31089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5" name="Picture 9" descr="C:\Users\yhwang\Desktop\WW Design\Multimode Icons\twitter-01.png"/>
              <p:cNvPicPr>
                <a:picLocks noChangeAspect="1" noChangeArrowheads="1"/>
              </p:cNvPicPr>
              <p:nvPr userDrawn="1"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94779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6" name="Group 181"/>
            <p:cNvGrpSpPr/>
            <p:nvPr userDrawn="1"/>
          </p:nvGrpSpPr>
          <p:grpSpPr>
            <a:xfrm>
              <a:off x="944463" y="4917112"/>
              <a:ext cx="310896" cy="310896"/>
              <a:chOff x="953427" y="5468108"/>
              <a:chExt cx="310896" cy="310896"/>
            </a:xfrm>
          </p:grpSpPr>
          <p:sp>
            <p:nvSpPr>
              <p:cNvPr id="42" name="Oval 41"/>
              <p:cNvSpPr/>
              <p:nvPr userDrawn="1"/>
            </p:nvSpPr>
            <p:spPr>
              <a:xfrm>
                <a:off x="953427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3" name="Picture 5" descr="C:\Users\yhwang\Desktop\WW Design\Multimode Icons\globe-01.png"/>
              <p:cNvPicPr>
                <a:picLocks noChangeAspect="1" noChangeArrowheads="1"/>
              </p:cNvPicPr>
              <p:nvPr userDrawn="1"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0859" y="5495540"/>
                <a:ext cx="256032" cy="256032"/>
              </a:xfrm>
              <a:prstGeom prst="rect">
                <a:avLst/>
              </a:prstGeom>
              <a:noFill/>
            </p:spPr>
          </p:pic>
        </p:grpSp>
        <p:grpSp>
          <p:nvGrpSpPr>
            <p:cNvPr id="27" name="Group 255"/>
            <p:cNvGrpSpPr/>
            <p:nvPr userDrawn="1"/>
          </p:nvGrpSpPr>
          <p:grpSpPr>
            <a:xfrm>
              <a:off x="2346864" y="4891945"/>
              <a:ext cx="365760" cy="365760"/>
              <a:chOff x="2355828" y="5442941"/>
              <a:chExt cx="365760" cy="365760"/>
            </a:xfrm>
          </p:grpSpPr>
          <p:sp>
            <p:nvSpPr>
              <p:cNvPr id="40" name="Oval 39"/>
              <p:cNvSpPr/>
              <p:nvPr userDrawn="1"/>
            </p:nvSpPr>
            <p:spPr>
              <a:xfrm>
                <a:off x="2380995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1" name="Picture 2" descr="C:\Users\yhwang\Desktop\WW Design\Multimode Icons\chain-01.png"/>
              <p:cNvPicPr>
                <a:picLocks noChangeAspect="1" noChangeArrowheads="1"/>
              </p:cNvPicPr>
              <p:nvPr userDrawn="1"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55828" y="5442941"/>
                <a:ext cx="365760" cy="365760"/>
              </a:xfrm>
              <a:prstGeom prst="rect">
                <a:avLst/>
              </a:prstGeom>
              <a:noFill/>
            </p:spPr>
          </p:pic>
        </p:grpSp>
        <p:grpSp>
          <p:nvGrpSpPr>
            <p:cNvPr id="28" name="Group 258"/>
            <p:cNvGrpSpPr/>
            <p:nvPr userDrawn="1"/>
          </p:nvGrpSpPr>
          <p:grpSpPr>
            <a:xfrm>
              <a:off x="5227167" y="4917112"/>
              <a:ext cx="310896" cy="310896"/>
              <a:chOff x="5236131" y="5468108"/>
              <a:chExt cx="310896" cy="310896"/>
            </a:xfrm>
          </p:grpSpPr>
          <p:sp>
            <p:nvSpPr>
              <p:cNvPr id="38" name="Oval 37"/>
              <p:cNvSpPr/>
              <p:nvPr userDrawn="1"/>
            </p:nvSpPr>
            <p:spPr>
              <a:xfrm>
                <a:off x="5236131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9" name="Picture 38" descr="C:\Users\yhwang\Desktop\WW Design\Multimode Icons\facebook-01.png"/>
              <p:cNvPicPr>
                <a:picLocks noChangeAspect="1" noChangeArrowheads="1"/>
              </p:cNvPicPr>
              <p:nvPr userDrawn="1"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6131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9" name="Group 261"/>
            <p:cNvGrpSpPr/>
            <p:nvPr userDrawn="1"/>
          </p:nvGrpSpPr>
          <p:grpSpPr>
            <a:xfrm>
              <a:off x="4514373" y="4917112"/>
              <a:ext cx="310896" cy="310896"/>
              <a:chOff x="4523337" y="5468108"/>
              <a:chExt cx="310896" cy="310896"/>
            </a:xfrm>
          </p:grpSpPr>
          <p:sp>
            <p:nvSpPr>
              <p:cNvPr id="36" name="Oval 35"/>
              <p:cNvSpPr/>
              <p:nvPr userDrawn="1"/>
            </p:nvSpPr>
            <p:spPr>
              <a:xfrm>
                <a:off x="4523337" y="5468108"/>
                <a:ext cx="310896" cy="31089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7" name="Picture 7" descr="C:\Users\yhwang\Desktop\WW Design\Multimode Icons\server-01.png"/>
              <p:cNvPicPr>
                <a:picLocks noChangeAspect="1" noChangeArrowheads="1"/>
              </p:cNvPicPr>
              <p:nvPr userDrawn="1"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23337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0" name="Group 264"/>
            <p:cNvGrpSpPr/>
            <p:nvPr userDrawn="1"/>
          </p:nvGrpSpPr>
          <p:grpSpPr>
            <a:xfrm>
              <a:off x="4870770" y="4917112"/>
              <a:ext cx="310896" cy="310896"/>
              <a:chOff x="4879734" y="5468108"/>
              <a:chExt cx="310896" cy="310896"/>
            </a:xfrm>
          </p:grpSpPr>
          <p:sp>
            <p:nvSpPr>
              <p:cNvPr id="34" name="Oval 33"/>
              <p:cNvSpPr/>
              <p:nvPr userDrawn="1"/>
            </p:nvSpPr>
            <p:spPr>
              <a:xfrm>
                <a:off x="4879734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5" name="Picture 6" descr="C:\Users\yhwang\Desktop\WW Design\Multimode Icons\network-01.png"/>
              <p:cNvPicPr>
                <a:picLocks noChangeAspect="1" noChangeArrowheads="1"/>
              </p:cNvPicPr>
              <p:nvPr userDrawn="1"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79734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1" name="Group 267"/>
            <p:cNvGrpSpPr/>
            <p:nvPr userDrawn="1"/>
          </p:nvGrpSpPr>
          <p:grpSpPr>
            <a:xfrm>
              <a:off x="5940951" y="4917112"/>
              <a:ext cx="310896" cy="310896"/>
              <a:chOff x="5949915" y="5468108"/>
              <a:chExt cx="310896" cy="310896"/>
            </a:xfrm>
          </p:grpSpPr>
          <p:sp>
            <p:nvSpPr>
              <p:cNvPr id="32" name="Oval 31"/>
              <p:cNvSpPr/>
              <p:nvPr userDrawn="1"/>
            </p:nvSpPr>
            <p:spPr>
              <a:xfrm>
                <a:off x="5949915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3" name="Picture 8" descr="C:\Users\yhwang\Desktop\WW Design\Multimode Icons\think_light-01.png"/>
              <p:cNvPicPr>
                <a:picLocks noChangeAspect="1" noChangeArrowheads="1"/>
              </p:cNvPicPr>
              <p:nvPr userDrawn="1"/>
            </p:nvPicPr>
            <p:blipFill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9915" y="5468108"/>
                <a:ext cx="310896" cy="310896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897" y="2009776"/>
            <a:ext cx="6973443" cy="223153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12"/>
            <a:ext cx="2412866" cy="80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49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" y="893"/>
            <a:ext cx="12193590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 lIns="0"/>
          <a:lstStyle>
            <a:lvl1pPr>
              <a:defRPr cap="none">
                <a:latin typeface="HelveticaNeueLT Std" panose="020B0604020202020204" pitchFamily="34" charset="0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>
                <a:latin typeface="HelveticaNeueLT Std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20" name="Rectangle 19"/>
          <p:cNvSpPr/>
          <p:nvPr userDrawn="1"/>
        </p:nvSpPr>
        <p:spPr bwMode="black">
          <a:xfrm>
            <a:off x="548809" y="4557713"/>
            <a:ext cx="1097969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HelveticaNeueLT Std" panose="020B0604020202020204" pitchFamily="34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48809" y="4664439"/>
            <a:ext cx="104218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6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4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10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07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5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3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11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981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469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5125" y="5468108"/>
            <a:ext cx="310977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3095585" y="5468108"/>
            <a:ext cx="310977" cy="310896"/>
            <a:chOff x="3094779" y="5468108"/>
            <a:chExt cx="310896" cy="310896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953675" y="5468108"/>
            <a:ext cx="310977" cy="310896"/>
            <a:chOff x="953427" y="5468108"/>
            <a:chExt cx="310896" cy="310896"/>
          </a:xfrm>
        </p:grpSpPr>
        <p:sp>
          <p:nvSpPr>
            <p:cNvPr id="40" name="Oval 39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 userDrawn="1"/>
        </p:nvGrpSpPr>
        <p:grpSpPr>
          <a:xfrm>
            <a:off x="2356468" y="5442941"/>
            <a:ext cx="365855" cy="365760"/>
            <a:chOff x="2355828" y="5442941"/>
            <a:chExt cx="365760" cy="365760"/>
          </a:xfrm>
        </p:grpSpPr>
        <p:sp>
          <p:nvSpPr>
            <p:cNvPr id="43" name="Oval 42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 userDrawn="1"/>
        </p:nvGrpSpPr>
        <p:grpSpPr>
          <a:xfrm>
            <a:off x="5237521" y="5468108"/>
            <a:ext cx="310977" cy="310896"/>
            <a:chOff x="5236131" y="5468108"/>
            <a:chExt cx="310896" cy="310896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4524515" y="5468108"/>
            <a:ext cx="310977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81005" y="5468108"/>
            <a:ext cx="310977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51491" y="5468108"/>
            <a:ext cx="310977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12"/>
            <a:ext cx="2412866" cy="80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4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" y="893"/>
            <a:ext cx="12193590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 lIns="0"/>
          <a:lstStyle>
            <a:lvl1pPr>
              <a:defRPr cap="none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6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4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10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07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5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3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11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981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469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5125" y="5468108"/>
            <a:ext cx="310977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3095585" y="5468108"/>
            <a:ext cx="310977" cy="310896"/>
            <a:chOff x="3094779" y="5468108"/>
            <a:chExt cx="310896" cy="310896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953675" y="5468108"/>
            <a:ext cx="310977" cy="310896"/>
            <a:chOff x="953427" y="5468108"/>
            <a:chExt cx="310896" cy="310896"/>
          </a:xfrm>
        </p:grpSpPr>
        <p:sp>
          <p:nvSpPr>
            <p:cNvPr id="40" name="Oval 39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 userDrawn="1"/>
        </p:nvGrpSpPr>
        <p:grpSpPr>
          <a:xfrm>
            <a:off x="2356468" y="5442941"/>
            <a:ext cx="365855" cy="365760"/>
            <a:chOff x="2355828" y="5442941"/>
            <a:chExt cx="365760" cy="365760"/>
          </a:xfrm>
        </p:grpSpPr>
        <p:sp>
          <p:nvSpPr>
            <p:cNvPr id="43" name="Oval 42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 userDrawn="1"/>
        </p:nvGrpSpPr>
        <p:grpSpPr>
          <a:xfrm>
            <a:off x="5237521" y="5468108"/>
            <a:ext cx="310977" cy="310896"/>
            <a:chOff x="5236131" y="5468108"/>
            <a:chExt cx="310896" cy="310896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4524515" y="5468108"/>
            <a:ext cx="310977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81005" y="5468108"/>
            <a:ext cx="310977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51491" y="5468108"/>
            <a:ext cx="310977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12"/>
            <a:ext cx="2412866" cy="803995"/>
          </a:xfrm>
          <a:prstGeom prst="rect">
            <a:avLst/>
          </a:prstGeom>
        </p:spPr>
      </p:pic>
      <p:sp>
        <p:nvSpPr>
          <p:cNvPr id="6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817703" y="3464892"/>
            <a:ext cx="1200857" cy="1199183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>
              <a:defRPr sz="10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9160674" y="4770491"/>
            <a:ext cx="1689540" cy="198437"/>
          </a:xfrm>
          <a:prstGeom prst="rect">
            <a:avLst/>
          </a:prstGeom>
        </p:spPr>
        <p:txBody>
          <a:bodyPr lIns="0" tIns="45720" rIns="45720"/>
          <a:lstStyle>
            <a:lvl1pPr marL="0" indent="0" algn="r">
              <a:buFontTx/>
              <a:buNone/>
              <a:defRPr sz="11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341313" indent="0" algn="r">
              <a:buFontTx/>
              <a:buNone/>
              <a:defRPr sz="1100"/>
            </a:lvl2pPr>
            <a:lvl3pPr marL="679450" indent="0" algn="r">
              <a:buFontTx/>
              <a:buNone/>
              <a:defRPr sz="1100"/>
            </a:lvl3pPr>
            <a:lvl4pPr marL="966787" indent="0" algn="r">
              <a:buFontTx/>
              <a:buNone/>
              <a:defRPr sz="1100"/>
            </a:lvl4pPr>
            <a:lvl5pPr marL="1146175" indent="0" algn="r">
              <a:buFontTx/>
              <a:buNone/>
              <a:defRPr sz="1100"/>
            </a:lvl5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@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twitterhandle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8" name="Group 67"/>
          <p:cNvGrpSpPr/>
          <p:nvPr userDrawn="1"/>
        </p:nvGrpSpPr>
        <p:grpSpPr>
          <a:xfrm>
            <a:off x="9817703" y="4664439"/>
            <a:ext cx="1200857" cy="305126"/>
            <a:chOff x="9815120" y="4664439"/>
            <a:chExt cx="1200544" cy="305126"/>
          </a:xfrm>
          <a:solidFill>
            <a:srgbClr val="4AC0E0"/>
          </a:solidFill>
        </p:grpSpPr>
        <p:sp>
          <p:nvSpPr>
            <p:cNvPr id="69" name="Rectangle 68"/>
            <p:cNvSpPr/>
            <p:nvPr userDrawn="1"/>
          </p:nvSpPr>
          <p:spPr bwMode="black">
            <a:xfrm>
              <a:off x="9815120" y="4664439"/>
              <a:ext cx="1200544" cy="106726"/>
            </a:xfrm>
            <a:prstGeom prst="rect">
              <a:avLst/>
            </a:pr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70" name="Rectangle 45"/>
            <p:cNvSpPr/>
            <p:nvPr userDrawn="1"/>
          </p:nvSpPr>
          <p:spPr bwMode="black">
            <a:xfrm>
              <a:off x="10853530" y="4771165"/>
              <a:ext cx="162133" cy="198400"/>
            </a:xfrm>
            <a:custGeom>
              <a:avLst/>
              <a:gdLst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1200544 w 1200544"/>
                <a:gd name="connsiteY2" fmla="*/ 106726 h 106726"/>
                <a:gd name="connsiteX3" fmla="*/ 0 w 1200544"/>
                <a:gd name="connsiteY3" fmla="*/ 106726 h 106726"/>
                <a:gd name="connsiteX4" fmla="*/ 0 w 1200544"/>
                <a:gd name="connsiteY4" fmla="*/ 0 h 106726"/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0 w 1200544"/>
                <a:gd name="connsiteY2" fmla="*/ 106726 h 106726"/>
                <a:gd name="connsiteX3" fmla="*/ 0 w 1200544"/>
                <a:gd name="connsiteY3" fmla="*/ 0 h 10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544" h="106726">
                  <a:moveTo>
                    <a:pt x="0" y="0"/>
                  </a:moveTo>
                  <a:lnTo>
                    <a:pt x="1200544" y="0"/>
                  </a:lnTo>
                  <a:lnTo>
                    <a:pt x="0" y="1067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54" name="Rectangle 53"/>
          <p:cNvSpPr/>
          <p:nvPr userDrawn="1"/>
        </p:nvSpPr>
        <p:spPr bwMode="black">
          <a:xfrm>
            <a:off x="548809" y="4557713"/>
            <a:ext cx="1097969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548809" y="4664439"/>
            <a:ext cx="104218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67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RED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87" cy="6857107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black">
          <a:xfrm>
            <a:off x="0" y="6384684"/>
            <a:ext cx="12195176" cy="4733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6384631"/>
            <a:ext cx="12192127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25400" dist="127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prstClr val="white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1765252" y="1709928"/>
            <a:ext cx="9585408" cy="285292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648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section header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1524" y="0"/>
            <a:ext cx="12192127" cy="7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1765252" y="4589516"/>
            <a:ext cx="9585154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subtitle text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white">
          <a:xfrm>
            <a:off x="1652211" y="4563269"/>
            <a:ext cx="0" cy="1816894"/>
          </a:xfrm>
          <a:prstGeom prst="line">
            <a:avLst/>
          </a:prstGeom>
          <a:ln w="127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 bwMode="gray">
          <a:xfrm>
            <a:off x="1592786" y="6329604"/>
            <a:ext cx="118903" cy="11887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Freeform 5"/>
          <p:cNvSpPr>
            <a:spLocks noEditPoints="1"/>
          </p:cNvSpPr>
          <p:nvPr userDrawn="1"/>
        </p:nvSpPr>
        <p:spPr bwMode="white">
          <a:xfrm>
            <a:off x="1172322" y="4087602"/>
            <a:ext cx="347680" cy="34688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206 w 412"/>
              <a:gd name="T11" fmla="*/ 376 h 412"/>
              <a:gd name="T12" fmla="*/ 36 w 412"/>
              <a:gd name="T13" fmla="*/ 206 h 412"/>
              <a:gd name="T14" fmla="*/ 206 w 412"/>
              <a:gd name="T15" fmla="*/ 36 h 412"/>
              <a:gd name="T16" fmla="*/ 376 w 412"/>
              <a:gd name="T17" fmla="*/ 206 h 412"/>
              <a:gd name="T18" fmla="*/ 206 w 412"/>
              <a:gd name="T19" fmla="*/ 376 h 412"/>
              <a:gd name="T20" fmla="*/ 328 w 412"/>
              <a:gd name="T21" fmla="*/ 206 h 412"/>
              <a:gd name="T22" fmla="*/ 260 w 412"/>
              <a:gd name="T23" fmla="*/ 274 h 412"/>
              <a:gd name="T24" fmla="*/ 222 w 412"/>
              <a:gd name="T25" fmla="*/ 274 h 412"/>
              <a:gd name="T26" fmla="*/ 271 w 412"/>
              <a:gd name="T27" fmla="*/ 225 h 412"/>
              <a:gd name="T28" fmla="*/ 90 w 412"/>
              <a:gd name="T29" fmla="*/ 225 h 412"/>
              <a:gd name="T30" fmla="*/ 90 w 412"/>
              <a:gd name="T31" fmla="*/ 218 h 412"/>
              <a:gd name="T32" fmla="*/ 90 w 412"/>
              <a:gd name="T33" fmla="*/ 194 h 412"/>
              <a:gd name="T34" fmla="*/ 90 w 412"/>
              <a:gd name="T35" fmla="*/ 187 h 412"/>
              <a:gd name="T36" fmla="*/ 271 w 412"/>
              <a:gd name="T37" fmla="*/ 187 h 412"/>
              <a:gd name="T38" fmla="*/ 222 w 412"/>
              <a:gd name="T39" fmla="*/ 138 h 412"/>
              <a:gd name="T40" fmla="*/ 260 w 412"/>
              <a:gd name="T41" fmla="*/ 138 h 412"/>
              <a:gd name="T42" fmla="*/ 328 w 412"/>
              <a:gd name="T43" fmla="*/ 2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19"/>
                  <a:pt x="92" y="412"/>
                  <a:pt x="206" y="412"/>
                </a:cubicBezTo>
                <a:cubicBezTo>
                  <a:pt x="320" y="412"/>
                  <a:pt x="412" y="319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206" y="376"/>
                </a:moveTo>
                <a:cubicBezTo>
                  <a:pt x="112" y="376"/>
                  <a:pt x="36" y="300"/>
                  <a:pt x="36" y="206"/>
                </a:cubicBezTo>
                <a:cubicBezTo>
                  <a:pt x="36" y="112"/>
                  <a:pt x="112" y="36"/>
                  <a:pt x="206" y="36"/>
                </a:cubicBezTo>
                <a:cubicBezTo>
                  <a:pt x="300" y="36"/>
                  <a:pt x="376" y="112"/>
                  <a:pt x="376" y="206"/>
                </a:cubicBezTo>
                <a:cubicBezTo>
                  <a:pt x="376" y="300"/>
                  <a:pt x="300" y="376"/>
                  <a:pt x="206" y="376"/>
                </a:cubicBezTo>
                <a:close/>
                <a:moveTo>
                  <a:pt x="328" y="206"/>
                </a:moveTo>
                <a:cubicBezTo>
                  <a:pt x="260" y="274"/>
                  <a:pt x="260" y="274"/>
                  <a:pt x="260" y="274"/>
                </a:cubicBezTo>
                <a:cubicBezTo>
                  <a:pt x="222" y="274"/>
                  <a:pt x="222" y="274"/>
                  <a:pt x="222" y="274"/>
                </a:cubicBezTo>
                <a:cubicBezTo>
                  <a:pt x="271" y="225"/>
                  <a:pt x="271" y="225"/>
                  <a:pt x="271" y="225"/>
                </a:cubicBezTo>
                <a:cubicBezTo>
                  <a:pt x="90" y="225"/>
                  <a:pt x="90" y="225"/>
                  <a:pt x="90" y="225"/>
                </a:cubicBezTo>
                <a:cubicBezTo>
                  <a:pt x="90" y="218"/>
                  <a:pt x="90" y="218"/>
                  <a:pt x="90" y="218"/>
                </a:cubicBezTo>
                <a:cubicBezTo>
                  <a:pt x="90" y="194"/>
                  <a:pt x="90" y="194"/>
                  <a:pt x="90" y="194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271" y="187"/>
                  <a:pt x="271" y="187"/>
                  <a:pt x="271" y="187"/>
                </a:cubicBezTo>
                <a:cubicBezTo>
                  <a:pt x="222" y="138"/>
                  <a:pt x="222" y="138"/>
                  <a:pt x="222" y="138"/>
                </a:cubicBezTo>
                <a:cubicBezTo>
                  <a:pt x="260" y="138"/>
                  <a:pt x="260" y="138"/>
                  <a:pt x="260" y="138"/>
                </a:cubicBezTo>
                <a:lnTo>
                  <a:pt x="328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599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 cap="none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9" name="Freeform 5"/>
          <p:cNvSpPr>
            <a:spLocks noChangeAspect="1" noEditPoints="1"/>
          </p:cNvSpPr>
          <p:nvPr userDrawn="1"/>
        </p:nvSpPr>
        <p:spPr bwMode="black">
          <a:xfrm>
            <a:off x="205434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51760" y="6395767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3" name="TextBox slide number"/>
          <p:cNvSpPr txBox="1"/>
          <p:nvPr userDrawn="1"/>
        </p:nvSpPr>
        <p:spPr bwMode="white">
          <a:xfrm>
            <a:off x="11751760" y="6389311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27" y="5505410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Conten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48782" y="6458564"/>
            <a:ext cx="3214572" cy="184666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>
                <a:solidFill>
                  <a:srgbClr val="939598"/>
                </a:solidFill>
                <a:cs typeface="Arial" pitchFamily="34" charset="0"/>
              </a:rPr>
              <a:t>2015 Lenovo Confidential. All rights reserved.</a:t>
            </a:r>
            <a:endParaRPr lang="en-US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930" y="914400"/>
            <a:ext cx="11076268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57929" y="1591056"/>
            <a:ext cx="11067122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5015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 cap="none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9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Freeform 5"/>
          <p:cNvSpPr>
            <a:spLocks noChangeAspect="1" noEditPoints="1"/>
          </p:cNvSpPr>
          <p:nvPr userDrawn="1"/>
        </p:nvSpPr>
        <p:spPr bwMode="black">
          <a:xfrm>
            <a:off x="205434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682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34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51760" y="6395767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7" name="TextBox slide number"/>
          <p:cNvSpPr txBox="1"/>
          <p:nvPr userDrawn="1"/>
        </p:nvSpPr>
        <p:spPr bwMode="white">
          <a:xfrm>
            <a:off x="11751760" y="6389311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27" y="5505410"/>
            <a:ext cx="1330737" cy="443416"/>
          </a:xfrm>
          <a:prstGeom prst="rect">
            <a:avLst/>
          </a:prstGeom>
        </p:spPr>
      </p:pic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1107626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043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4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1107626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320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Subtitle Conten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591056"/>
            <a:ext cx="11076268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930" y="914400"/>
            <a:ext cx="11076268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4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1751760" y="6395767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TextBox slide number"/>
          <p:cNvSpPr txBox="1"/>
          <p:nvPr userDrawn="1"/>
        </p:nvSpPr>
        <p:spPr bwMode="white">
          <a:xfrm>
            <a:off x="11751760" y="6389311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27" y="5505410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6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Conten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4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930" y="914400"/>
            <a:ext cx="11076268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57929" y="1591056"/>
            <a:ext cx="11067122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920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Slide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3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4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11751760" y="6395767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" name="TextBox slide number"/>
          <p:cNvSpPr txBox="1"/>
          <p:nvPr userDrawn="1"/>
        </p:nvSpPr>
        <p:spPr bwMode="white">
          <a:xfrm>
            <a:off x="11751760" y="6389311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27" y="5505410"/>
            <a:ext cx="1330737" cy="443416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809" y="117957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4692" y="118876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021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4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809" y="117957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4692" y="118876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653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/Imag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6038290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4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6038290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7092" y="0"/>
            <a:ext cx="53549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6987775" y="6330364"/>
            <a:ext cx="4423766" cy="392167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11751760" y="6395767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51760" y="6389311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27" y="5505410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35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Imag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6038290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4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6038290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7092" y="0"/>
            <a:ext cx="53549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6987775" y="6330364"/>
            <a:ext cx="4423766" cy="392167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427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prstClr val="white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11751760" y="6395767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51760" y="6389311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27" y="5505410"/>
            <a:ext cx="1330737" cy="443416"/>
          </a:xfrm>
          <a:prstGeom prst="rect">
            <a:avLst/>
          </a:prstGeom>
        </p:spPr>
      </p:pic>
      <p:sp>
        <p:nvSpPr>
          <p:cNvPr id="13" name="Text Placeholder 5"/>
          <p:cNvSpPr>
            <a:spLocks noGrp="1"/>
          </p:cNvSpPr>
          <p:nvPr>
            <p:ph type="body" sz="quarter" idx="19"/>
          </p:nvPr>
        </p:nvSpPr>
        <p:spPr bwMode="invGray">
          <a:xfrm>
            <a:off x="569130" y="151604"/>
            <a:ext cx="4423766" cy="392167"/>
          </a:xfrm>
          <a:prstGeom prst="rect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6" y="3525847"/>
            <a:ext cx="7886069" cy="2290805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lIns="548640" tIns="182880" rIns="548640" bIns="182880"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7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71419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813" y="6458564"/>
            <a:ext cx="3119297" cy="184666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>
                <a:solidFill>
                  <a:srgbClr val="939598"/>
                </a:solidFill>
                <a:cs typeface="Arial" pitchFamily="34" charset="0"/>
              </a:rPr>
              <a:t>2015 Lenovo Confidential. All rights reserved.</a:t>
            </a:r>
            <a:endParaRPr lang="en-US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813" y="117957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4692" y="118876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068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Sapph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27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673" y="993484"/>
            <a:ext cx="8537884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3195" y="1276402"/>
            <a:ext cx="8108786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quote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78" y="6013534"/>
            <a:ext cx="1006102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3195" y="5555972"/>
            <a:ext cx="8108786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quote source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2236" y="4633188"/>
            <a:ext cx="590704" cy="104775"/>
            <a:chOff x="5738813" y="4606631"/>
            <a:chExt cx="590550" cy="104775"/>
          </a:xfrm>
          <a:solidFill>
            <a:schemeClr val="accent5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4958" y="734066"/>
            <a:ext cx="485260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29" name="Rectangle 28"/>
          <p:cNvSpPr/>
          <p:nvPr userDrawn="1"/>
        </p:nvSpPr>
        <p:spPr bwMode="gray">
          <a:xfrm>
            <a:off x="11751760" y="6395767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0" name="TextBox slide number"/>
          <p:cNvSpPr txBox="1"/>
          <p:nvPr userDrawn="1"/>
        </p:nvSpPr>
        <p:spPr bwMode="white">
          <a:xfrm>
            <a:off x="11751760" y="6389311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27" y="5505410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2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/Produc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27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8" name="Oval 47"/>
          <p:cNvSpPr/>
          <p:nvPr userDrawn="1"/>
        </p:nvSpPr>
        <p:spPr>
          <a:xfrm>
            <a:off x="5932562" y="0"/>
            <a:ext cx="6262614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2622" y="840981"/>
            <a:ext cx="4816540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pSp>
        <p:nvGrpSpPr>
          <p:cNvPr id="51" name="Group 28"/>
          <p:cNvGrpSpPr>
            <a:grpSpLocks noChangeAspect="1"/>
          </p:cNvGrpSpPr>
          <p:nvPr userDrawn="1"/>
        </p:nvGrpSpPr>
        <p:grpSpPr bwMode="gray">
          <a:xfrm>
            <a:off x="6990157" y="6341251"/>
            <a:ext cx="441770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 userDrawn="1"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3" name="Oval 30"/>
            <p:cNvSpPr>
              <a:spLocks noChangeArrowheads="1"/>
            </p:cNvSpPr>
            <p:nvPr userDrawn="1"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4" name="Oval 31"/>
            <p:cNvSpPr>
              <a:spLocks noChangeArrowheads="1"/>
            </p:cNvSpPr>
            <p:nvPr userDrawn="1"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5" name="Freeform 32"/>
            <p:cNvSpPr>
              <a:spLocks/>
            </p:cNvSpPr>
            <p:nvPr userDrawn="1"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6" name="Freeform 33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7" name="Freeform 34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8" name="Freeform 35"/>
            <p:cNvSpPr>
              <a:spLocks/>
            </p:cNvSpPr>
            <p:nvPr userDrawn="1"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9" name="Freeform 36"/>
            <p:cNvSpPr>
              <a:spLocks/>
            </p:cNvSpPr>
            <p:nvPr userDrawn="1"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60" name="Rectangle 37"/>
            <p:cNvSpPr>
              <a:spLocks noChangeArrowheads="1"/>
            </p:cNvSpPr>
            <p:nvPr userDrawn="1"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3236" y="961121"/>
            <a:ext cx="4557645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dirty="0"/>
              <a:t>Click To Edit Product Text</a:t>
            </a:r>
          </a:p>
        </p:txBody>
      </p: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809" y="556313"/>
            <a:ext cx="6049951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3811" y="2020824"/>
            <a:ext cx="4554898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7" name="Rectangle 66"/>
          <p:cNvSpPr/>
          <p:nvPr userDrawn="1"/>
        </p:nvSpPr>
        <p:spPr bwMode="gray">
          <a:xfrm>
            <a:off x="11751760" y="6395767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8" name="TextBox slide number"/>
          <p:cNvSpPr txBox="1"/>
          <p:nvPr userDrawn="1"/>
        </p:nvSpPr>
        <p:spPr bwMode="white">
          <a:xfrm>
            <a:off x="11751760" y="6389311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27" y="5505410"/>
            <a:ext cx="1330737" cy="443416"/>
          </a:xfrm>
          <a:prstGeom prst="rect">
            <a:avLst/>
          </a:prstGeom>
        </p:spPr>
      </p:pic>
      <p:cxnSp>
        <p:nvCxnSpPr>
          <p:cNvPr id="70" name="Straight Connector 69"/>
          <p:cNvCxnSpPr/>
          <p:nvPr userDrawn="1"/>
        </p:nvCxnSpPr>
        <p:spPr>
          <a:xfrm>
            <a:off x="6923811" y="1908190"/>
            <a:ext cx="455489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671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roduc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27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8" name="Oval 47"/>
          <p:cNvSpPr/>
          <p:nvPr userDrawn="1"/>
        </p:nvSpPr>
        <p:spPr>
          <a:xfrm>
            <a:off x="5932562" y="0"/>
            <a:ext cx="6262614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2622" y="840981"/>
            <a:ext cx="4816540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pSp>
        <p:nvGrpSpPr>
          <p:cNvPr id="51" name="Group 28"/>
          <p:cNvGrpSpPr>
            <a:grpSpLocks noChangeAspect="1"/>
          </p:cNvGrpSpPr>
          <p:nvPr userDrawn="1"/>
        </p:nvGrpSpPr>
        <p:grpSpPr bwMode="gray">
          <a:xfrm>
            <a:off x="6990157" y="6341251"/>
            <a:ext cx="441770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 userDrawn="1"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3" name="Oval 30"/>
            <p:cNvSpPr>
              <a:spLocks noChangeArrowheads="1"/>
            </p:cNvSpPr>
            <p:nvPr userDrawn="1"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4" name="Oval 31"/>
            <p:cNvSpPr>
              <a:spLocks noChangeArrowheads="1"/>
            </p:cNvSpPr>
            <p:nvPr userDrawn="1"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5" name="Freeform 32"/>
            <p:cNvSpPr>
              <a:spLocks/>
            </p:cNvSpPr>
            <p:nvPr userDrawn="1"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6" name="Freeform 33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7" name="Freeform 34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8" name="Freeform 35"/>
            <p:cNvSpPr>
              <a:spLocks/>
            </p:cNvSpPr>
            <p:nvPr userDrawn="1"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9" name="Freeform 36"/>
            <p:cNvSpPr>
              <a:spLocks/>
            </p:cNvSpPr>
            <p:nvPr userDrawn="1"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60" name="Rectangle 37"/>
            <p:cNvSpPr>
              <a:spLocks noChangeArrowheads="1"/>
            </p:cNvSpPr>
            <p:nvPr userDrawn="1"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3236" y="961121"/>
            <a:ext cx="4557645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dirty="0"/>
              <a:t>Click To Edit Product Text</a:t>
            </a:r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6923811" y="1908190"/>
            <a:ext cx="455489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809" y="556313"/>
            <a:ext cx="6049951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3811" y="2020824"/>
            <a:ext cx="4554898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11751760" y="6395767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3" name="TextBox slide number"/>
          <p:cNvSpPr txBox="1"/>
          <p:nvPr userDrawn="1"/>
        </p:nvSpPr>
        <p:spPr bwMode="white">
          <a:xfrm>
            <a:off x="11751760" y="6389311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27" y="5505410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6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34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5" name="Rectangle 14"/>
          <p:cNvSpPr/>
          <p:nvPr userDrawn="1"/>
        </p:nvSpPr>
        <p:spPr bwMode="gray">
          <a:xfrm>
            <a:off x="11751760" y="6395767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8" name="TextBox slide number"/>
          <p:cNvSpPr txBox="1"/>
          <p:nvPr userDrawn="1"/>
        </p:nvSpPr>
        <p:spPr bwMode="white">
          <a:xfrm>
            <a:off x="11751760" y="6389311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27" y="5505410"/>
            <a:ext cx="1330737" cy="443416"/>
          </a:xfrm>
          <a:prstGeom prst="rect">
            <a:avLst/>
          </a:prstGeom>
        </p:spPr>
      </p:pic>
      <p:sp>
        <p:nvSpPr>
          <p:cNvPr id="9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809" y="1179580"/>
            <a:ext cx="11076269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</p:spTree>
    <p:extLst>
      <p:ext uri="{BB962C8B-B14F-4D97-AF65-F5344CB8AC3E}">
        <p14:creationId xmlns:p14="http://schemas.microsoft.com/office/powerpoint/2010/main" val="46981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809" y="1179580"/>
            <a:ext cx="11076269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34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8337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 &amp; She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27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809" y="1179576"/>
            <a:ext cx="11076269" cy="5209682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34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51760" y="6395767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TextBox slide number"/>
          <p:cNvSpPr txBox="1"/>
          <p:nvPr userDrawn="1"/>
        </p:nvSpPr>
        <p:spPr bwMode="white">
          <a:xfrm>
            <a:off x="11751760" y="6389311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27" y="5505410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43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51760" y="6395767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TextBox slide number"/>
          <p:cNvSpPr txBox="1"/>
          <p:nvPr userDrawn="1"/>
        </p:nvSpPr>
        <p:spPr bwMode="white">
          <a:xfrm>
            <a:off x="11751760" y="6389311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27" y="5505410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0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78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" y="893"/>
            <a:ext cx="12193590" cy="685710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 bwMode="gray">
          <a:xfrm>
            <a:off x="1828673" y="1519963"/>
            <a:ext cx="8537884" cy="4341742"/>
            <a:chOff x="1828170" y="1258957"/>
            <a:chExt cx="8535661" cy="4341742"/>
          </a:xfrm>
          <a:solidFill>
            <a:schemeClr val="bg1">
              <a:lumMod val="85000"/>
            </a:schemeClr>
          </a:solidFill>
        </p:grpSpPr>
        <p:sp>
          <p:nvSpPr>
            <p:cNvPr id="5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" name="Rounded Rectangle 7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27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grpSp>
        <p:nvGrpSpPr>
          <p:cNvPr id="9" name="Group 8"/>
          <p:cNvGrpSpPr/>
          <p:nvPr userDrawn="1"/>
        </p:nvGrpSpPr>
        <p:grpSpPr bwMode="gray">
          <a:xfrm>
            <a:off x="5854958" y="1260545"/>
            <a:ext cx="485260" cy="485134"/>
            <a:chOff x="5853433" y="734066"/>
            <a:chExt cx="485134" cy="485134"/>
          </a:xfrm>
        </p:grpSpPr>
        <p:sp>
          <p:nvSpPr>
            <p:cNvPr id="10" name="Oval 9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</p:grpSp>
      <p:cxnSp>
        <p:nvCxnSpPr>
          <p:cNvPr id="12" name="Straight Connector 11"/>
          <p:cNvCxnSpPr/>
          <p:nvPr userDrawn="1"/>
        </p:nvCxnSpPr>
        <p:spPr>
          <a:xfrm>
            <a:off x="2796603" y="4437853"/>
            <a:ext cx="660202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 userDrawn="1"/>
        </p:nvGrpSpPr>
        <p:grpSpPr>
          <a:xfrm>
            <a:off x="3620881" y="4738254"/>
            <a:ext cx="4953467" cy="283924"/>
            <a:chOff x="587076" y="4891945"/>
            <a:chExt cx="6379553" cy="365760"/>
          </a:xfrm>
        </p:grpSpPr>
        <p:pic>
          <p:nvPicPr>
            <p:cNvPr id="14" name="Picture 2" descr="C:\Users\kathyp\Documents\00_Brand-Resources\Multimode Elements\Multimode Icons\PNG\Multimode-Icon_HANG.png"/>
            <p:cNvPicPr>
              <a:picLocks noChangeAspect="1" noChangeArrowheads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07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C:\Users\kathyp\Documents\00_Brand-Resources\Multimode Elements\Multimode Icons\PNG\Multimode-Icon_HOLD.png"/>
            <p:cNvPicPr>
              <a:picLocks noChangeAspect="1" noChangeArrowheads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0860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C:\Users\kathyp\Documents\00_Brand-Resources\Multimode Elements\Multimode Icons\PNG\Multimode-Icon_LAPTOP.png"/>
            <p:cNvPicPr>
              <a:picLocks noChangeAspect="1" noChangeArrowheads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8247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5" descr="C:\Users\kathyp\Documents\00_Brand-Resources\Multimode Elements\Multimode Icons\PNG\Multimode-Icon_STAND.png"/>
            <p:cNvPicPr>
              <a:picLocks noChangeAspect="1" noChangeArrowheads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2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C:\Users\kathyp\Documents\00_Brand-Resources\Multimode Elements\Multimode Icons\PNG\Multimode-Icon_STAND-Tablet.png"/>
            <p:cNvPicPr>
              <a:picLocks noChangeAspect="1" noChangeArrowheads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2212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7" descr="C:\Users\kathyp\Documents\00_Brand-Resources\Multimode Elements\Multimode Icons\PNG\Multimode-Icon_TABLE.png"/>
            <p:cNvPicPr>
              <a:picLocks noChangeAspect="1" noChangeArrowheads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599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8" descr="C:\Users\kathyp\Documents\00_Brand-Resources\Multimode Elements\Multimode Icons\PNG\Multimode-Icon_TABLET.png"/>
            <p:cNvPicPr>
              <a:picLocks noChangeAspect="1" noChangeArrowheads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698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9" descr="C:\Users\kathyp\Documents\00_Brand-Resources\Multimode Elements\Multimode Icons\PNG\Multimode-Icon_TENT.png"/>
            <p:cNvPicPr>
              <a:picLocks noChangeAspect="1" noChangeArrowheads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3564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0" descr="C:\Users\kathyp\Documents\00_Brand-Resources\Multimode Elements\Multimode Icons\PNG\Multimode-Icon_TILT.png"/>
            <p:cNvPicPr>
              <a:picLocks noChangeAspect="1" noChangeArrowheads="1"/>
            </p:cNvPicPr>
            <p:nvPr userDrawn="1"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734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1" descr="C:\Users\kathyp\Documents\00_Brand-Resources\Multimode Elements\Multimode Icons\PNG\Multimode-Icon_TV.png"/>
            <p:cNvPicPr>
              <a:picLocks noChangeAspect="1" noChangeArrowheads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4743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Group 175"/>
            <p:cNvGrpSpPr/>
            <p:nvPr userDrawn="1"/>
          </p:nvGrpSpPr>
          <p:grpSpPr>
            <a:xfrm>
              <a:off x="2015634" y="4917112"/>
              <a:ext cx="310896" cy="310896"/>
              <a:chOff x="2024598" y="5468108"/>
              <a:chExt cx="310896" cy="310896"/>
            </a:xfrm>
          </p:grpSpPr>
          <p:sp>
            <p:nvSpPr>
              <p:cNvPr id="46" name="Oval 45"/>
              <p:cNvSpPr/>
              <p:nvPr userDrawn="1"/>
            </p:nvSpPr>
            <p:spPr>
              <a:xfrm>
                <a:off x="2024598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 userDrawn="1"/>
            </p:nvPicPr>
            <p:blipFill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18814" y="5509256"/>
                <a:ext cx="122464" cy="228600"/>
              </a:xfrm>
              <a:prstGeom prst="rect">
                <a:avLst/>
              </a:prstGeom>
            </p:spPr>
          </p:pic>
        </p:grpSp>
        <p:grpSp>
          <p:nvGrpSpPr>
            <p:cNvPr id="25" name="Group 178"/>
            <p:cNvGrpSpPr/>
            <p:nvPr userDrawn="1"/>
          </p:nvGrpSpPr>
          <p:grpSpPr>
            <a:xfrm>
              <a:off x="3085815" y="4917112"/>
              <a:ext cx="310896" cy="310896"/>
              <a:chOff x="3094779" y="5468108"/>
              <a:chExt cx="310896" cy="310896"/>
            </a:xfrm>
          </p:grpSpPr>
          <p:sp>
            <p:nvSpPr>
              <p:cNvPr id="44" name="Oval 43"/>
              <p:cNvSpPr/>
              <p:nvPr userDrawn="1"/>
            </p:nvSpPr>
            <p:spPr>
              <a:xfrm>
                <a:off x="3094779" y="5468108"/>
                <a:ext cx="310896" cy="31089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5" name="Picture 9" descr="C:\Users\yhwang\Desktop\WW Design\Multimode Icons\twitter-01.png"/>
              <p:cNvPicPr>
                <a:picLocks noChangeAspect="1" noChangeArrowheads="1"/>
              </p:cNvPicPr>
              <p:nvPr userDrawn="1"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94779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6" name="Group 181"/>
            <p:cNvGrpSpPr/>
            <p:nvPr userDrawn="1"/>
          </p:nvGrpSpPr>
          <p:grpSpPr>
            <a:xfrm>
              <a:off x="944463" y="4917112"/>
              <a:ext cx="310896" cy="310896"/>
              <a:chOff x="953427" y="5468108"/>
              <a:chExt cx="310896" cy="310896"/>
            </a:xfrm>
          </p:grpSpPr>
          <p:sp>
            <p:nvSpPr>
              <p:cNvPr id="42" name="Oval 41"/>
              <p:cNvSpPr/>
              <p:nvPr userDrawn="1"/>
            </p:nvSpPr>
            <p:spPr>
              <a:xfrm>
                <a:off x="953427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3" name="Picture 5" descr="C:\Users\yhwang\Desktop\WW Design\Multimode Icons\globe-01.png"/>
              <p:cNvPicPr>
                <a:picLocks noChangeAspect="1" noChangeArrowheads="1"/>
              </p:cNvPicPr>
              <p:nvPr userDrawn="1"/>
            </p:nvPicPr>
            <p:blipFill>
              <a:blip r:embed="rId1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0859" y="5495540"/>
                <a:ext cx="256032" cy="256032"/>
              </a:xfrm>
              <a:prstGeom prst="rect">
                <a:avLst/>
              </a:prstGeom>
              <a:noFill/>
            </p:spPr>
          </p:pic>
        </p:grpSp>
        <p:grpSp>
          <p:nvGrpSpPr>
            <p:cNvPr id="27" name="Group 255"/>
            <p:cNvGrpSpPr/>
            <p:nvPr userDrawn="1"/>
          </p:nvGrpSpPr>
          <p:grpSpPr>
            <a:xfrm>
              <a:off x="2346864" y="4891945"/>
              <a:ext cx="365760" cy="365760"/>
              <a:chOff x="2355828" y="5442941"/>
              <a:chExt cx="365760" cy="365760"/>
            </a:xfrm>
          </p:grpSpPr>
          <p:sp>
            <p:nvSpPr>
              <p:cNvPr id="40" name="Oval 39"/>
              <p:cNvSpPr/>
              <p:nvPr userDrawn="1"/>
            </p:nvSpPr>
            <p:spPr>
              <a:xfrm>
                <a:off x="2380995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1" name="Picture 2" descr="C:\Users\yhwang\Desktop\WW Design\Multimode Icons\chain-01.png"/>
              <p:cNvPicPr>
                <a:picLocks noChangeAspect="1" noChangeArrowheads="1"/>
              </p:cNvPicPr>
              <p:nvPr userDrawn="1"/>
            </p:nvPicPr>
            <p:blipFill>
              <a:blip r:embed="rId1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55828" y="5442941"/>
                <a:ext cx="365760" cy="365760"/>
              </a:xfrm>
              <a:prstGeom prst="rect">
                <a:avLst/>
              </a:prstGeom>
              <a:noFill/>
            </p:spPr>
          </p:pic>
        </p:grpSp>
        <p:grpSp>
          <p:nvGrpSpPr>
            <p:cNvPr id="28" name="Group 258"/>
            <p:cNvGrpSpPr/>
            <p:nvPr userDrawn="1"/>
          </p:nvGrpSpPr>
          <p:grpSpPr>
            <a:xfrm>
              <a:off x="5227167" y="4917112"/>
              <a:ext cx="310896" cy="310896"/>
              <a:chOff x="5236131" y="5468108"/>
              <a:chExt cx="310896" cy="310896"/>
            </a:xfrm>
          </p:grpSpPr>
          <p:sp>
            <p:nvSpPr>
              <p:cNvPr id="38" name="Oval 37"/>
              <p:cNvSpPr/>
              <p:nvPr userDrawn="1"/>
            </p:nvSpPr>
            <p:spPr>
              <a:xfrm>
                <a:off x="5236131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9" name="Picture 38" descr="C:\Users\yhwang\Desktop\WW Design\Multimode Icons\facebook-01.png"/>
              <p:cNvPicPr>
                <a:picLocks noChangeAspect="1" noChangeArrowheads="1"/>
              </p:cNvPicPr>
              <p:nvPr userDrawn="1"/>
            </p:nvPicPr>
            <p:blipFill>
              <a:blip r:embed="rId1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6131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9" name="Group 261"/>
            <p:cNvGrpSpPr/>
            <p:nvPr userDrawn="1"/>
          </p:nvGrpSpPr>
          <p:grpSpPr>
            <a:xfrm>
              <a:off x="4514373" y="4917112"/>
              <a:ext cx="310896" cy="310896"/>
              <a:chOff x="4523337" y="5468108"/>
              <a:chExt cx="310896" cy="310896"/>
            </a:xfrm>
          </p:grpSpPr>
          <p:sp>
            <p:nvSpPr>
              <p:cNvPr id="36" name="Oval 35"/>
              <p:cNvSpPr/>
              <p:nvPr userDrawn="1"/>
            </p:nvSpPr>
            <p:spPr>
              <a:xfrm>
                <a:off x="4523337" y="5468108"/>
                <a:ext cx="310896" cy="31089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7" name="Picture 7" descr="C:\Users\yhwang\Desktop\WW Design\Multimode Icons\server-01.png"/>
              <p:cNvPicPr>
                <a:picLocks noChangeAspect="1" noChangeArrowheads="1"/>
              </p:cNvPicPr>
              <p:nvPr userDrawn="1"/>
            </p:nvPicPr>
            <p:blipFill>
              <a:blip r:embed="rId1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23337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0" name="Group 264"/>
            <p:cNvGrpSpPr/>
            <p:nvPr userDrawn="1"/>
          </p:nvGrpSpPr>
          <p:grpSpPr>
            <a:xfrm>
              <a:off x="4870770" y="4917112"/>
              <a:ext cx="310896" cy="310896"/>
              <a:chOff x="4879734" y="5468108"/>
              <a:chExt cx="310896" cy="310896"/>
            </a:xfrm>
          </p:grpSpPr>
          <p:sp>
            <p:nvSpPr>
              <p:cNvPr id="34" name="Oval 33"/>
              <p:cNvSpPr/>
              <p:nvPr userDrawn="1"/>
            </p:nvSpPr>
            <p:spPr>
              <a:xfrm>
                <a:off x="4879734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5" name="Picture 6" descr="C:\Users\yhwang\Desktop\WW Design\Multimode Icons\network-01.png"/>
              <p:cNvPicPr>
                <a:picLocks noChangeAspect="1" noChangeArrowheads="1"/>
              </p:cNvPicPr>
              <p:nvPr userDrawn="1"/>
            </p:nvPicPr>
            <p:blipFill>
              <a:blip r:embed="rId1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79734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1" name="Group 267"/>
            <p:cNvGrpSpPr/>
            <p:nvPr userDrawn="1"/>
          </p:nvGrpSpPr>
          <p:grpSpPr>
            <a:xfrm>
              <a:off x="5940951" y="4917112"/>
              <a:ext cx="310896" cy="310896"/>
              <a:chOff x="5949915" y="5468108"/>
              <a:chExt cx="310896" cy="310896"/>
            </a:xfrm>
          </p:grpSpPr>
          <p:sp>
            <p:nvSpPr>
              <p:cNvPr id="32" name="Oval 31"/>
              <p:cNvSpPr/>
              <p:nvPr userDrawn="1"/>
            </p:nvSpPr>
            <p:spPr>
              <a:xfrm>
                <a:off x="5949915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3" name="Picture 8" descr="C:\Users\yhwang\Desktop\WW Design\Multimode Icons\think_light-01.png"/>
              <p:cNvPicPr>
                <a:picLocks noChangeAspect="1" noChangeArrowheads="1"/>
              </p:cNvPicPr>
              <p:nvPr userDrawn="1"/>
            </p:nvPicPr>
            <p:blipFill>
              <a:blip r:embed="rId2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9915" y="5468108"/>
                <a:ext cx="310896" cy="310896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893" y="2009776"/>
            <a:ext cx="6973443" cy="223153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12"/>
            <a:ext cx="2412866" cy="80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351" y="274374"/>
            <a:ext cx="11069166" cy="51814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64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>
          <a:xfrm>
            <a:off x="548782" y="6458564"/>
            <a:ext cx="3328902" cy="184666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>
                <a:solidFill>
                  <a:srgbClr val="939598"/>
                </a:solidFill>
                <a:cs typeface="Arial" pitchFamily="34" charset="0"/>
              </a:rPr>
              <a:t>2015 Lenovo Confidential. All rights reserved.</a:t>
            </a:r>
            <a:endParaRPr lang="en-US" dirty="0">
              <a:solidFill>
                <a:srgbClr val="939598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35498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 userDrawn="1"/>
        </p:nvSpPr>
        <p:spPr bwMode="gray">
          <a:xfrm>
            <a:off x="11752171" y="6396038"/>
            <a:ext cx="443027" cy="322262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ja-JP" sz="240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" name="TextBox slide number"/>
          <p:cNvSpPr txBox="1"/>
          <p:nvPr userDrawn="1"/>
        </p:nvSpPr>
        <p:spPr bwMode="white">
          <a:xfrm>
            <a:off x="11752148" y="6389688"/>
            <a:ext cx="449379" cy="246062"/>
          </a:xfrm>
          <a:prstGeom prst="rect">
            <a:avLst/>
          </a:prstGeom>
        </p:spPr>
        <p:txBody>
          <a:bodyPr lIns="0" tIns="0" rIns="0" bIns="0" anchor="b"/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  <a:defRPr/>
            </a:pPr>
            <a:fld id="{30CFC9D2-48D2-445C-9F62-214D515FDECE}" type="slidenum">
              <a:rPr lang="en-US" altLang="ja-JP" sz="1000">
                <a:solidFill>
                  <a:prstClr val="white"/>
                </a:solidFill>
                <a:cs typeface="Arial" charset="0"/>
              </a:rPr>
              <a:pPr algn="ctr" defTabSz="1217613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ja-JP" sz="1000">
              <a:solidFill>
                <a:prstClr val="white"/>
              </a:solidFill>
              <a:cs typeface="Arial" charset="0"/>
            </a:endParaRPr>
          </a:p>
        </p:txBody>
      </p:sp>
      <p:pic>
        <p:nvPicPr>
          <p:cNvPr id="4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2171" y="5060995"/>
            <a:ext cx="443027" cy="133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900">
                <a:latin typeface="Meiryo UI" pitchFamily="50" charset="-128"/>
                <a:ea typeface="Meiryo UI" pitchFamily="50" charset="-128"/>
                <a:cs typeface="Meiryo UI" pitchFamily="50" charset="-128"/>
              </a:defRPr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2016 Lenovo Internal.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69697717"/>
      </p:ext>
    </p:extLst>
  </p:cSld>
  <p:clrMapOvr>
    <a:masterClrMapping/>
  </p:clrMapOvr>
  <p:transition spd="med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2016 Lenovo Internal. All rights reserved.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903347"/>
      </p:ext>
    </p:extLst>
  </p:cSld>
  <p:clrMapOvr>
    <a:masterClrMapping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" y="1588"/>
            <a:ext cx="12193588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3"/>
          <p:cNvGrpSpPr/>
          <p:nvPr userDrawn="1"/>
        </p:nvGrpSpPr>
        <p:grpSpPr bwMode="gray">
          <a:xfrm>
            <a:off x="1828669" y="1519963"/>
            <a:ext cx="8537884" cy="4341742"/>
            <a:chOff x="1828170" y="1258957"/>
            <a:chExt cx="8535661" cy="4341742"/>
          </a:xfrm>
          <a:solidFill>
            <a:schemeClr val="bg1">
              <a:lumMod val="85000"/>
            </a:schemeClr>
          </a:solidFill>
        </p:grpSpPr>
        <p:sp>
          <p:nvSpPr>
            <p:cNvPr id="4" name="Freeform 9"/>
            <p:cNvSpPr>
              <a:spLocks/>
            </p:cNvSpPr>
            <p:nvPr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1218987">
                <a:defRPr/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" name="Rounded Rectangle 7"/>
            <p:cNvSpPr/>
            <p:nvPr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>
                <a:defRPr/>
              </a:pPr>
              <a:endParaRPr 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6" name="Rectangle 1"/>
          <p:cNvSpPr/>
          <p:nvPr userDrawn="1"/>
        </p:nvSpPr>
        <p:spPr>
          <a:xfrm>
            <a:off x="23" y="1588"/>
            <a:ext cx="12192000" cy="6856412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ja-JP" sz="2400">
              <a:solidFill>
                <a:srgbClr val="FFFFFF"/>
              </a:solidFill>
              <a:cs typeface="Arial" charset="0"/>
            </a:endParaRPr>
          </a:p>
        </p:txBody>
      </p:sp>
      <p:grpSp>
        <p:nvGrpSpPr>
          <p:cNvPr id="7" name="Group 8"/>
          <p:cNvGrpSpPr>
            <a:grpSpLocks/>
          </p:cNvGrpSpPr>
          <p:nvPr userDrawn="1"/>
        </p:nvGrpSpPr>
        <p:grpSpPr bwMode="auto">
          <a:xfrm>
            <a:off x="5854660" y="1260520"/>
            <a:ext cx="485902" cy="485775"/>
            <a:chOff x="5853433" y="734066"/>
            <a:chExt cx="485134" cy="485134"/>
          </a:xfrm>
        </p:grpSpPr>
        <p:sp>
          <p:nvSpPr>
            <p:cNvPr id="8" name="Oval 9"/>
            <p:cNvSpPr/>
            <p:nvPr userDrawn="1"/>
          </p:nvSpPr>
          <p:spPr bwMode="gray">
            <a:xfrm>
              <a:off x="5886726" y="767360"/>
              <a:ext cx="418547" cy="4201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ja-JP" sz="2400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9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147483646 w 412"/>
                <a:gd name="T1" fmla="*/ 0 h 412"/>
                <a:gd name="T2" fmla="*/ 0 w 412"/>
                <a:gd name="T3" fmla="*/ 2147483646 h 412"/>
                <a:gd name="T4" fmla="*/ 2147483646 w 412"/>
                <a:gd name="T5" fmla="*/ 2147483646 h 412"/>
                <a:gd name="T6" fmla="*/ 2147483646 w 412"/>
                <a:gd name="T7" fmla="*/ 2147483646 h 412"/>
                <a:gd name="T8" fmla="*/ 2147483646 w 412"/>
                <a:gd name="T9" fmla="*/ 0 h 412"/>
                <a:gd name="T10" fmla="*/ 2147483646 w 412"/>
                <a:gd name="T11" fmla="*/ 2147483646 h 412"/>
                <a:gd name="T12" fmla="*/ 2147483646 w 412"/>
                <a:gd name="T13" fmla="*/ 2147483646 h 412"/>
                <a:gd name="T14" fmla="*/ 2147483646 w 412"/>
                <a:gd name="T15" fmla="*/ 2147483646 h 412"/>
                <a:gd name="T16" fmla="*/ 2147483646 w 412"/>
                <a:gd name="T17" fmla="*/ 2147483646 h 412"/>
                <a:gd name="T18" fmla="*/ 2147483646 w 412"/>
                <a:gd name="T19" fmla="*/ 2147483646 h 412"/>
                <a:gd name="T20" fmla="*/ 2147483646 w 412"/>
                <a:gd name="T21" fmla="*/ 2147483646 h 412"/>
                <a:gd name="T22" fmla="*/ 2147483646 w 412"/>
                <a:gd name="T23" fmla="*/ 2147483646 h 412"/>
                <a:gd name="T24" fmla="*/ 2147483646 w 412"/>
                <a:gd name="T25" fmla="*/ 2147483646 h 412"/>
                <a:gd name="T26" fmla="*/ 2147483646 w 412"/>
                <a:gd name="T27" fmla="*/ 2147483646 h 412"/>
                <a:gd name="T28" fmla="*/ 2147483646 w 412"/>
                <a:gd name="T29" fmla="*/ 2147483646 h 412"/>
                <a:gd name="T30" fmla="*/ 2147483646 w 412"/>
                <a:gd name="T31" fmla="*/ 2147483646 h 412"/>
                <a:gd name="T32" fmla="*/ 2147483646 w 412"/>
                <a:gd name="T33" fmla="*/ 2147483646 h 412"/>
                <a:gd name="T34" fmla="*/ 2147483646 w 412"/>
                <a:gd name="T35" fmla="*/ 2147483646 h 412"/>
                <a:gd name="T36" fmla="*/ 2147483646 w 412"/>
                <a:gd name="T37" fmla="*/ 2147483646 h 412"/>
                <a:gd name="T38" fmla="*/ 2147483646 w 412"/>
                <a:gd name="T39" fmla="*/ 2147483646 h 412"/>
                <a:gd name="T40" fmla="*/ 2147483646 w 412"/>
                <a:gd name="T41" fmla="*/ 2147483646 h 412"/>
                <a:gd name="T42" fmla="*/ 2147483646 w 412"/>
                <a:gd name="T43" fmla="*/ 2147483646 h 412"/>
                <a:gd name="T44" fmla="*/ 2147483646 w 412"/>
                <a:gd name="T45" fmla="*/ 2147483646 h 412"/>
                <a:gd name="T46" fmla="*/ 2147483646 w 412"/>
                <a:gd name="T47" fmla="*/ 2147483646 h 412"/>
                <a:gd name="T48" fmla="*/ 2147483646 w 412"/>
                <a:gd name="T49" fmla="*/ 2147483646 h 412"/>
                <a:gd name="T50" fmla="*/ 2147483646 w 412"/>
                <a:gd name="T51" fmla="*/ 2147483646 h 412"/>
                <a:gd name="T52" fmla="*/ 2147483646 w 412"/>
                <a:gd name="T53" fmla="*/ 2147483646 h 412"/>
                <a:gd name="T54" fmla="*/ 2147483646 w 412"/>
                <a:gd name="T55" fmla="*/ 2147483646 h 412"/>
                <a:gd name="T56" fmla="*/ 2147483646 w 412"/>
                <a:gd name="T57" fmla="*/ 2147483646 h 412"/>
                <a:gd name="T58" fmla="*/ 2147483646 w 412"/>
                <a:gd name="T59" fmla="*/ 2147483646 h 412"/>
                <a:gd name="T60" fmla="*/ 2147483646 w 412"/>
                <a:gd name="T61" fmla="*/ 2147483646 h 412"/>
                <a:gd name="T62" fmla="*/ 2147483646 w 412"/>
                <a:gd name="T63" fmla="*/ 2147483646 h 41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ja-JP" altLang="en-US" sz="2400">
                <a:solidFill>
                  <a:srgbClr val="000000"/>
                </a:solidFill>
                <a:cs typeface="Arial" charset="0"/>
              </a:endParaRPr>
            </a:p>
          </p:txBody>
        </p:sp>
      </p:grpSp>
      <p:cxnSp>
        <p:nvCxnSpPr>
          <p:cNvPr id="10" name="Straight Connector 11"/>
          <p:cNvCxnSpPr/>
          <p:nvPr userDrawn="1"/>
        </p:nvCxnSpPr>
        <p:spPr>
          <a:xfrm>
            <a:off x="2796339" y="4437063"/>
            <a:ext cx="660254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2"/>
          <p:cNvGrpSpPr>
            <a:grpSpLocks/>
          </p:cNvGrpSpPr>
          <p:nvPr userDrawn="1"/>
        </p:nvGrpSpPr>
        <p:grpSpPr bwMode="auto">
          <a:xfrm>
            <a:off x="3620443" y="4738688"/>
            <a:ext cx="4954290" cy="284162"/>
            <a:chOff x="587076" y="4891945"/>
            <a:chExt cx="6379553" cy="365760"/>
          </a:xfrm>
        </p:grpSpPr>
        <p:pic>
          <p:nvPicPr>
            <p:cNvPr id="12" name="Picture 2" descr="C:\Users\kathyp\Documents\00_Brand-Resources\Multimode Elements\Multimode Icons\PNG\Multimode-Icon_HANG.png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076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3" descr="C:\Users\kathyp\Documents\00_Brand-Resources\Multimode Elements\Multimode Icons\PNG\Multimode-Icon_HOLD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0860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4" descr="C:\Users\kathyp\Documents\00_Brand-Resources\Multimode Elements\Multimode Icons\PNG\Multimode-Icon_LAPTOP.png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8247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5" descr="C:\Users\kathyp\Documents\00_Brand-Resources\Multimode Elements\Multimode Icons\PNG\Multimode-Icon_STAND.png"/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28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6" descr="C:\Users\kathyp\Documents\00_Brand-Resources\Multimode Elements\Multimode Icons\PNG\Multimode-Icon_STAND-Tablet.png"/>
            <p:cNvPicPr>
              <a:picLocks noChangeAspect="1" noChangeArrowheads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2212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7" descr="C:\Users\kathyp\Documents\00_Brand-Resources\Multimode Elements\Multimode Icons\PNG\Multimode-Icon_TABLE.png"/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599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8" descr="C:\Users\kathyp\Documents\00_Brand-Resources\Multimode Elements\Multimode Icons\PNG\Multimode-Icon_TABLET.png"/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6986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9" descr="C:\Users\kathyp\Documents\00_Brand-Resources\Multimode Elements\Multimode Icons\PNG\Multimode-Icon_TENT.png"/>
            <p:cNvPicPr>
              <a:picLocks noChangeAspect="1" noChangeArrowheads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3564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0" descr="C:\Users\kathyp\Documents\00_Brand-Resources\Multimode Elements\Multimode Icons\PNG\Multimode-Icon_TILT.png"/>
            <p:cNvPicPr>
              <a:picLocks noChangeAspect="1" noChangeArrowheads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7348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1" descr="C:\Users\kathyp\Documents\00_Brand-Resources\Multimode Elements\Multimode Icons\PNG\Multimode-Icon_TV.png"/>
            <p:cNvPicPr>
              <a:picLocks noChangeAspect="1" noChangeArrowheads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4743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2" name="Group 175"/>
            <p:cNvGrpSpPr>
              <a:grpSpLocks/>
            </p:cNvGrpSpPr>
            <p:nvPr userDrawn="1"/>
          </p:nvGrpSpPr>
          <p:grpSpPr bwMode="auto">
            <a:xfrm>
              <a:off x="2015634" y="4917112"/>
              <a:ext cx="310896" cy="310896"/>
              <a:chOff x="2024598" y="5468108"/>
              <a:chExt cx="310896" cy="310896"/>
            </a:xfrm>
          </p:grpSpPr>
          <p:sp>
            <p:nvSpPr>
              <p:cNvPr id="44" name="Oval 45"/>
              <p:cNvSpPr/>
              <p:nvPr userDrawn="1"/>
            </p:nvSpPr>
            <p:spPr>
              <a:xfrm>
                <a:off x="2025306" y="5467462"/>
                <a:ext cx="310798" cy="31059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121761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ja-JP" sz="2400">
                  <a:solidFill>
                    <a:srgbClr val="FFFFFF"/>
                  </a:solidFill>
                  <a:cs typeface="Arial" charset="0"/>
                </a:endParaRPr>
              </a:p>
            </p:txBody>
          </p:sp>
          <p:pic>
            <p:nvPicPr>
              <p:cNvPr id="45" name="Picture 46"/>
              <p:cNvPicPr>
                <a:picLocks noChangeAspect="1"/>
              </p:cNvPicPr>
              <p:nvPr userDrawn="1"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18814" y="5509256"/>
                <a:ext cx="122464" cy="228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3" name="Group 178"/>
            <p:cNvGrpSpPr>
              <a:grpSpLocks/>
            </p:cNvGrpSpPr>
            <p:nvPr userDrawn="1"/>
          </p:nvGrpSpPr>
          <p:grpSpPr bwMode="auto">
            <a:xfrm>
              <a:off x="3085815" y="4917112"/>
              <a:ext cx="310896" cy="310896"/>
              <a:chOff x="3094779" y="5468108"/>
              <a:chExt cx="310896" cy="310896"/>
            </a:xfrm>
          </p:grpSpPr>
          <p:sp>
            <p:nvSpPr>
              <p:cNvPr id="42" name="Oval 43"/>
              <p:cNvSpPr/>
              <p:nvPr userDrawn="1"/>
            </p:nvSpPr>
            <p:spPr>
              <a:xfrm>
                <a:off x="3094698" y="5467462"/>
                <a:ext cx="310798" cy="31059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121761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ja-JP" sz="2400">
                  <a:solidFill>
                    <a:srgbClr val="FFFFFF"/>
                  </a:solidFill>
                  <a:cs typeface="Arial" charset="0"/>
                </a:endParaRPr>
              </a:p>
            </p:txBody>
          </p:sp>
          <p:pic>
            <p:nvPicPr>
              <p:cNvPr id="43" name="Picture 9" descr="C:\Users\yhwang\Desktop\WW Design\Multimode Icons\twitter-01.png"/>
              <p:cNvPicPr>
                <a:picLocks noChangeAspect="1" noChangeArrowheads="1"/>
              </p:cNvPicPr>
              <p:nvPr userDrawn="1"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94779" y="5468108"/>
                <a:ext cx="310896" cy="3108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4" name="Group 181"/>
            <p:cNvGrpSpPr>
              <a:grpSpLocks/>
            </p:cNvGrpSpPr>
            <p:nvPr userDrawn="1"/>
          </p:nvGrpSpPr>
          <p:grpSpPr bwMode="auto">
            <a:xfrm>
              <a:off x="944463" y="4917112"/>
              <a:ext cx="310896" cy="310896"/>
              <a:chOff x="953427" y="5468108"/>
              <a:chExt cx="310896" cy="310896"/>
            </a:xfrm>
          </p:grpSpPr>
          <p:sp>
            <p:nvSpPr>
              <p:cNvPr id="40" name="Oval 41"/>
              <p:cNvSpPr/>
              <p:nvPr userDrawn="1"/>
            </p:nvSpPr>
            <p:spPr>
              <a:xfrm>
                <a:off x="953868" y="5467462"/>
                <a:ext cx="310798" cy="31059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121761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ja-JP" sz="2400">
                  <a:solidFill>
                    <a:srgbClr val="FFFFFF"/>
                  </a:solidFill>
                  <a:cs typeface="Arial" charset="0"/>
                </a:endParaRPr>
              </a:p>
            </p:txBody>
          </p:sp>
          <p:pic>
            <p:nvPicPr>
              <p:cNvPr id="41" name="Picture 5" descr="C:\Users\yhwang\Desktop\WW Design\Multimode Icons\globe-01.png"/>
              <p:cNvPicPr>
                <a:picLocks noChangeAspect="1" noChangeArrowheads="1"/>
              </p:cNvPicPr>
              <p:nvPr userDrawn="1"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0859" y="5495540"/>
                <a:ext cx="256032" cy="2560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5" name="Group 255"/>
            <p:cNvGrpSpPr>
              <a:grpSpLocks/>
            </p:cNvGrpSpPr>
            <p:nvPr userDrawn="1"/>
          </p:nvGrpSpPr>
          <p:grpSpPr bwMode="auto">
            <a:xfrm>
              <a:off x="2346864" y="4891945"/>
              <a:ext cx="365760" cy="365760"/>
              <a:chOff x="2355828" y="5442941"/>
              <a:chExt cx="365760" cy="365760"/>
            </a:xfrm>
          </p:grpSpPr>
          <p:sp>
            <p:nvSpPr>
              <p:cNvPr id="38" name="Oval 39"/>
              <p:cNvSpPr/>
              <p:nvPr userDrawn="1"/>
            </p:nvSpPr>
            <p:spPr>
              <a:xfrm>
                <a:off x="2381089" y="5467461"/>
                <a:ext cx="310799" cy="31059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121761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ja-JP" sz="2400">
                  <a:solidFill>
                    <a:srgbClr val="FFFFFF"/>
                  </a:solidFill>
                  <a:cs typeface="Arial" charset="0"/>
                </a:endParaRPr>
              </a:p>
            </p:txBody>
          </p:sp>
          <p:pic>
            <p:nvPicPr>
              <p:cNvPr id="39" name="Picture 2" descr="C:\Users\yhwang\Desktop\WW Design\Multimode Icons\chain-01.png"/>
              <p:cNvPicPr>
                <a:picLocks noChangeAspect="1" noChangeArrowheads="1"/>
              </p:cNvPicPr>
              <p:nvPr userDrawn="1"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55828" y="5442941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6" name="Group 258"/>
            <p:cNvGrpSpPr>
              <a:grpSpLocks/>
            </p:cNvGrpSpPr>
            <p:nvPr userDrawn="1"/>
          </p:nvGrpSpPr>
          <p:grpSpPr bwMode="auto">
            <a:xfrm>
              <a:off x="5227167" y="4917112"/>
              <a:ext cx="310896" cy="310896"/>
              <a:chOff x="5236131" y="5468108"/>
              <a:chExt cx="310896" cy="310896"/>
            </a:xfrm>
          </p:grpSpPr>
          <p:sp>
            <p:nvSpPr>
              <p:cNvPr id="36" name="Oval 37"/>
              <p:cNvSpPr/>
              <p:nvPr userDrawn="1"/>
            </p:nvSpPr>
            <p:spPr>
              <a:xfrm>
                <a:off x="5235529" y="5467462"/>
                <a:ext cx="310798" cy="31059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121761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ja-JP" sz="2400">
                  <a:solidFill>
                    <a:srgbClr val="FFFFFF"/>
                  </a:solidFill>
                  <a:cs typeface="Arial" charset="0"/>
                </a:endParaRPr>
              </a:p>
            </p:txBody>
          </p:sp>
          <p:pic>
            <p:nvPicPr>
              <p:cNvPr id="37" name="Picture 38" descr="C:\Users\yhwang\Desktop\WW Design\Multimode Icons\facebook-01.png"/>
              <p:cNvPicPr>
                <a:picLocks noChangeAspect="1" noChangeArrowheads="1"/>
              </p:cNvPicPr>
              <p:nvPr userDrawn="1"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6131" y="5468108"/>
                <a:ext cx="310896" cy="3108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7" name="Group 261"/>
            <p:cNvGrpSpPr>
              <a:grpSpLocks/>
            </p:cNvGrpSpPr>
            <p:nvPr userDrawn="1"/>
          </p:nvGrpSpPr>
          <p:grpSpPr bwMode="auto">
            <a:xfrm>
              <a:off x="4514373" y="4917112"/>
              <a:ext cx="310896" cy="310896"/>
              <a:chOff x="4523337" y="5468108"/>
              <a:chExt cx="310896" cy="310896"/>
            </a:xfrm>
          </p:grpSpPr>
          <p:sp>
            <p:nvSpPr>
              <p:cNvPr id="34" name="Oval 35"/>
              <p:cNvSpPr/>
              <p:nvPr userDrawn="1"/>
            </p:nvSpPr>
            <p:spPr>
              <a:xfrm>
                <a:off x="4523964" y="5467462"/>
                <a:ext cx="310798" cy="31059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121761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ja-JP" sz="2400">
                  <a:solidFill>
                    <a:srgbClr val="FFFFFF"/>
                  </a:solidFill>
                  <a:cs typeface="Arial" charset="0"/>
                </a:endParaRPr>
              </a:p>
            </p:txBody>
          </p:sp>
          <p:pic>
            <p:nvPicPr>
              <p:cNvPr id="35" name="Picture 7" descr="C:\Users\yhwang\Desktop\WW Design\Multimode Icons\server-01.png"/>
              <p:cNvPicPr>
                <a:picLocks noChangeAspect="1" noChangeArrowheads="1"/>
              </p:cNvPicPr>
              <p:nvPr userDrawn="1"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23337" y="5468108"/>
                <a:ext cx="310896" cy="3108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8" name="Group 264"/>
            <p:cNvGrpSpPr>
              <a:grpSpLocks/>
            </p:cNvGrpSpPr>
            <p:nvPr userDrawn="1"/>
          </p:nvGrpSpPr>
          <p:grpSpPr bwMode="auto">
            <a:xfrm>
              <a:off x="4870770" y="4917112"/>
              <a:ext cx="310896" cy="310896"/>
              <a:chOff x="4879734" y="5468108"/>
              <a:chExt cx="310896" cy="310896"/>
            </a:xfrm>
          </p:grpSpPr>
          <p:sp>
            <p:nvSpPr>
              <p:cNvPr id="32" name="Oval 33"/>
              <p:cNvSpPr/>
              <p:nvPr userDrawn="1"/>
            </p:nvSpPr>
            <p:spPr>
              <a:xfrm>
                <a:off x="4879747" y="5467462"/>
                <a:ext cx="310798" cy="31059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121761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ja-JP" sz="2400">
                  <a:solidFill>
                    <a:srgbClr val="FFFFFF"/>
                  </a:solidFill>
                  <a:cs typeface="Arial" charset="0"/>
                </a:endParaRPr>
              </a:p>
            </p:txBody>
          </p:sp>
          <p:pic>
            <p:nvPicPr>
              <p:cNvPr id="33" name="Picture 6" descr="C:\Users\yhwang\Desktop\WW Design\Multimode Icons\network-01.png"/>
              <p:cNvPicPr>
                <a:picLocks noChangeAspect="1" noChangeArrowheads="1"/>
              </p:cNvPicPr>
              <p:nvPr userDrawn="1"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79734" y="5468108"/>
                <a:ext cx="310896" cy="3108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9" name="Group 267"/>
            <p:cNvGrpSpPr>
              <a:grpSpLocks/>
            </p:cNvGrpSpPr>
            <p:nvPr userDrawn="1"/>
          </p:nvGrpSpPr>
          <p:grpSpPr bwMode="auto">
            <a:xfrm>
              <a:off x="5940951" y="4917112"/>
              <a:ext cx="310896" cy="310896"/>
              <a:chOff x="5949915" y="5468108"/>
              <a:chExt cx="310896" cy="310896"/>
            </a:xfrm>
          </p:grpSpPr>
          <p:sp>
            <p:nvSpPr>
              <p:cNvPr id="30" name="Oval 31"/>
              <p:cNvSpPr/>
              <p:nvPr userDrawn="1"/>
            </p:nvSpPr>
            <p:spPr>
              <a:xfrm>
                <a:off x="5949140" y="5467462"/>
                <a:ext cx="310798" cy="31059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121761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ja-JP" sz="2400">
                  <a:solidFill>
                    <a:srgbClr val="FFFFFF"/>
                  </a:solidFill>
                  <a:cs typeface="Arial" charset="0"/>
                </a:endParaRPr>
              </a:p>
            </p:txBody>
          </p:sp>
          <p:pic>
            <p:nvPicPr>
              <p:cNvPr id="31" name="Picture 8" descr="C:\Users\yhwang\Desktop\WW Design\Multimode Icons\think_light-01.png"/>
              <p:cNvPicPr>
                <a:picLocks noChangeAspect="1" noChangeArrowheads="1"/>
              </p:cNvPicPr>
              <p:nvPr userDrawn="1"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9915" y="5468108"/>
                <a:ext cx="310896" cy="3108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46" name="Picture 47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530" y="2009820"/>
            <a:ext cx="6974116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50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1692" y="2251075"/>
            <a:ext cx="803484" cy="241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7991293"/>
      </p:ext>
    </p:extLst>
  </p:cSld>
  <p:clrMapOvr>
    <a:masterClrMapping/>
  </p:clrMapOvr>
  <p:transition spd="med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" y="893"/>
            <a:ext cx="12193590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20" name="Rectangle 19"/>
          <p:cNvSpPr/>
          <p:nvPr userDrawn="1"/>
        </p:nvSpPr>
        <p:spPr bwMode="black">
          <a:xfrm>
            <a:off x="548795" y="4557713"/>
            <a:ext cx="1097969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48795" y="4664439"/>
            <a:ext cx="104218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6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4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10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07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5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3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997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967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4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5125" y="5468108"/>
            <a:ext cx="310977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3095585" y="5468108"/>
            <a:ext cx="310977" cy="310896"/>
            <a:chOff x="3094779" y="5468108"/>
            <a:chExt cx="310896" cy="310896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953675" y="5468108"/>
            <a:ext cx="310977" cy="310896"/>
            <a:chOff x="953427" y="5468108"/>
            <a:chExt cx="310896" cy="310896"/>
          </a:xfrm>
        </p:grpSpPr>
        <p:sp>
          <p:nvSpPr>
            <p:cNvPr id="40" name="Oval 39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 userDrawn="1"/>
        </p:nvGrpSpPr>
        <p:grpSpPr>
          <a:xfrm>
            <a:off x="2356454" y="5442941"/>
            <a:ext cx="365855" cy="365760"/>
            <a:chOff x="2355828" y="5442941"/>
            <a:chExt cx="365760" cy="365760"/>
          </a:xfrm>
        </p:grpSpPr>
        <p:sp>
          <p:nvSpPr>
            <p:cNvPr id="43" name="Oval 42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 userDrawn="1"/>
        </p:nvGrpSpPr>
        <p:grpSpPr>
          <a:xfrm>
            <a:off x="5237507" y="5468108"/>
            <a:ext cx="310977" cy="310896"/>
            <a:chOff x="5236131" y="5468108"/>
            <a:chExt cx="310896" cy="310896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4524515" y="5468108"/>
            <a:ext cx="310977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81005" y="5468108"/>
            <a:ext cx="310977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51477" y="5468108"/>
            <a:ext cx="310977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12"/>
            <a:ext cx="2412866" cy="80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0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" y="893"/>
            <a:ext cx="12193590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6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4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10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07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5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3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997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967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4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5125" y="5468108"/>
            <a:ext cx="310977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3095585" y="5468108"/>
            <a:ext cx="310977" cy="310896"/>
            <a:chOff x="3094779" y="5468108"/>
            <a:chExt cx="310896" cy="310896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953675" y="5468108"/>
            <a:ext cx="310977" cy="310896"/>
            <a:chOff x="953427" y="5468108"/>
            <a:chExt cx="310896" cy="310896"/>
          </a:xfrm>
        </p:grpSpPr>
        <p:sp>
          <p:nvSpPr>
            <p:cNvPr id="40" name="Oval 39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 userDrawn="1"/>
        </p:nvGrpSpPr>
        <p:grpSpPr>
          <a:xfrm>
            <a:off x="2356454" y="5442941"/>
            <a:ext cx="365855" cy="365760"/>
            <a:chOff x="2355828" y="5442941"/>
            <a:chExt cx="365760" cy="365760"/>
          </a:xfrm>
        </p:grpSpPr>
        <p:sp>
          <p:nvSpPr>
            <p:cNvPr id="43" name="Oval 42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 userDrawn="1"/>
        </p:nvGrpSpPr>
        <p:grpSpPr>
          <a:xfrm>
            <a:off x="5237507" y="5468108"/>
            <a:ext cx="310977" cy="310896"/>
            <a:chOff x="5236131" y="5468108"/>
            <a:chExt cx="310896" cy="310896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4524515" y="5468108"/>
            <a:ext cx="310977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81005" y="5468108"/>
            <a:ext cx="310977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51477" y="5468108"/>
            <a:ext cx="310977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12"/>
            <a:ext cx="2412866" cy="803995"/>
          </a:xfrm>
          <a:prstGeom prst="rect">
            <a:avLst/>
          </a:prstGeom>
        </p:spPr>
      </p:pic>
      <p:sp>
        <p:nvSpPr>
          <p:cNvPr id="6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817689" y="3464892"/>
            <a:ext cx="1200857" cy="1199183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>
              <a:defRPr sz="1000"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9160674" y="4770463"/>
            <a:ext cx="1689540" cy="198437"/>
          </a:xfrm>
          <a:prstGeom prst="rect">
            <a:avLst/>
          </a:prstGeom>
        </p:spPr>
        <p:txBody>
          <a:bodyPr lIns="0" tIns="45720" rIns="45720"/>
          <a:lstStyle>
            <a:lvl1pPr marL="0" indent="0" algn="r">
              <a:buFontTx/>
              <a:buNone/>
              <a:defRPr sz="1100"/>
            </a:lvl1pPr>
            <a:lvl2pPr marL="341313" indent="0" algn="r">
              <a:buFontTx/>
              <a:buNone/>
              <a:defRPr sz="1100"/>
            </a:lvl2pPr>
            <a:lvl3pPr marL="679450" indent="0" algn="r">
              <a:buFontTx/>
              <a:buNone/>
              <a:defRPr sz="1100"/>
            </a:lvl3pPr>
            <a:lvl4pPr marL="966787" indent="0" algn="r">
              <a:buFontTx/>
              <a:buNone/>
              <a:defRPr sz="1100"/>
            </a:lvl4pPr>
            <a:lvl5pPr marL="1146175" indent="0" algn="r">
              <a:buFontTx/>
              <a:buNone/>
              <a:defRPr sz="1100"/>
            </a:lvl5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@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twitterhandle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8" name="Group 67"/>
          <p:cNvGrpSpPr/>
          <p:nvPr userDrawn="1"/>
        </p:nvGrpSpPr>
        <p:grpSpPr>
          <a:xfrm>
            <a:off x="9817689" y="4664439"/>
            <a:ext cx="1200857" cy="305126"/>
            <a:chOff x="9815120" y="4664439"/>
            <a:chExt cx="1200544" cy="305126"/>
          </a:xfrm>
          <a:solidFill>
            <a:srgbClr val="4AC0E0"/>
          </a:solidFill>
        </p:grpSpPr>
        <p:sp>
          <p:nvSpPr>
            <p:cNvPr id="69" name="Rectangle 68"/>
            <p:cNvSpPr/>
            <p:nvPr userDrawn="1"/>
          </p:nvSpPr>
          <p:spPr bwMode="black">
            <a:xfrm>
              <a:off x="9815120" y="4664439"/>
              <a:ext cx="1200544" cy="106726"/>
            </a:xfrm>
            <a:prstGeom prst="rect">
              <a:avLst/>
            </a:pr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70" name="Rectangle 45"/>
            <p:cNvSpPr/>
            <p:nvPr userDrawn="1"/>
          </p:nvSpPr>
          <p:spPr bwMode="black">
            <a:xfrm>
              <a:off x="10853530" y="4771165"/>
              <a:ext cx="162133" cy="198400"/>
            </a:xfrm>
            <a:custGeom>
              <a:avLst/>
              <a:gdLst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1200544 w 1200544"/>
                <a:gd name="connsiteY2" fmla="*/ 106726 h 106726"/>
                <a:gd name="connsiteX3" fmla="*/ 0 w 1200544"/>
                <a:gd name="connsiteY3" fmla="*/ 106726 h 106726"/>
                <a:gd name="connsiteX4" fmla="*/ 0 w 1200544"/>
                <a:gd name="connsiteY4" fmla="*/ 0 h 106726"/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0 w 1200544"/>
                <a:gd name="connsiteY2" fmla="*/ 106726 h 106726"/>
                <a:gd name="connsiteX3" fmla="*/ 0 w 1200544"/>
                <a:gd name="connsiteY3" fmla="*/ 0 h 10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544" h="106726">
                  <a:moveTo>
                    <a:pt x="0" y="0"/>
                  </a:moveTo>
                  <a:lnTo>
                    <a:pt x="1200544" y="0"/>
                  </a:lnTo>
                  <a:lnTo>
                    <a:pt x="0" y="1067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</a:endParaRPr>
            </a:p>
          </p:txBody>
        </p:sp>
      </p:grpSp>
      <p:sp>
        <p:nvSpPr>
          <p:cNvPr id="54" name="Rectangle 53"/>
          <p:cNvSpPr/>
          <p:nvPr userDrawn="1"/>
        </p:nvSpPr>
        <p:spPr bwMode="black">
          <a:xfrm>
            <a:off x="548795" y="4557713"/>
            <a:ext cx="1097969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548795" y="4664439"/>
            <a:ext cx="104218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18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RED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87" cy="6857107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black">
          <a:xfrm>
            <a:off x="0" y="6384656"/>
            <a:ext cx="12195176" cy="4733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87"/>
            <a:endParaRPr lang="en-US" sz="2400" dirty="0">
              <a:solidFill>
                <a:prstClr val="white"/>
              </a:solidFill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6384631"/>
            <a:ext cx="12192127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25400" dist="127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>
                <a:solidFill>
                  <a:prstClr val="white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1765252" y="1709928"/>
            <a:ext cx="9585408" cy="285292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648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section header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1524" y="0"/>
            <a:ext cx="12192127" cy="7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1765252" y="4589488"/>
            <a:ext cx="9585154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subtitle text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white">
          <a:xfrm>
            <a:off x="1652211" y="4563269"/>
            <a:ext cx="0" cy="1816894"/>
          </a:xfrm>
          <a:prstGeom prst="line">
            <a:avLst/>
          </a:prstGeom>
          <a:ln w="127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 bwMode="gray">
          <a:xfrm>
            <a:off x="1592772" y="6329604"/>
            <a:ext cx="118903" cy="11887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87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6" name="Freeform 5"/>
          <p:cNvSpPr>
            <a:spLocks noEditPoints="1"/>
          </p:cNvSpPr>
          <p:nvPr userDrawn="1"/>
        </p:nvSpPr>
        <p:spPr bwMode="white">
          <a:xfrm>
            <a:off x="1172308" y="4087574"/>
            <a:ext cx="347680" cy="34688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206 w 412"/>
              <a:gd name="T11" fmla="*/ 376 h 412"/>
              <a:gd name="T12" fmla="*/ 36 w 412"/>
              <a:gd name="T13" fmla="*/ 206 h 412"/>
              <a:gd name="T14" fmla="*/ 206 w 412"/>
              <a:gd name="T15" fmla="*/ 36 h 412"/>
              <a:gd name="T16" fmla="*/ 376 w 412"/>
              <a:gd name="T17" fmla="*/ 206 h 412"/>
              <a:gd name="T18" fmla="*/ 206 w 412"/>
              <a:gd name="T19" fmla="*/ 376 h 412"/>
              <a:gd name="T20" fmla="*/ 328 w 412"/>
              <a:gd name="T21" fmla="*/ 206 h 412"/>
              <a:gd name="T22" fmla="*/ 260 w 412"/>
              <a:gd name="T23" fmla="*/ 274 h 412"/>
              <a:gd name="T24" fmla="*/ 222 w 412"/>
              <a:gd name="T25" fmla="*/ 274 h 412"/>
              <a:gd name="T26" fmla="*/ 271 w 412"/>
              <a:gd name="T27" fmla="*/ 225 h 412"/>
              <a:gd name="T28" fmla="*/ 90 w 412"/>
              <a:gd name="T29" fmla="*/ 225 h 412"/>
              <a:gd name="T30" fmla="*/ 90 w 412"/>
              <a:gd name="T31" fmla="*/ 218 h 412"/>
              <a:gd name="T32" fmla="*/ 90 w 412"/>
              <a:gd name="T33" fmla="*/ 194 h 412"/>
              <a:gd name="T34" fmla="*/ 90 w 412"/>
              <a:gd name="T35" fmla="*/ 187 h 412"/>
              <a:gd name="T36" fmla="*/ 271 w 412"/>
              <a:gd name="T37" fmla="*/ 187 h 412"/>
              <a:gd name="T38" fmla="*/ 222 w 412"/>
              <a:gd name="T39" fmla="*/ 138 h 412"/>
              <a:gd name="T40" fmla="*/ 260 w 412"/>
              <a:gd name="T41" fmla="*/ 138 h 412"/>
              <a:gd name="T42" fmla="*/ 328 w 412"/>
              <a:gd name="T43" fmla="*/ 2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19"/>
                  <a:pt x="92" y="412"/>
                  <a:pt x="206" y="412"/>
                </a:cubicBezTo>
                <a:cubicBezTo>
                  <a:pt x="320" y="412"/>
                  <a:pt x="412" y="319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206" y="376"/>
                </a:moveTo>
                <a:cubicBezTo>
                  <a:pt x="112" y="376"/>
                  <a:pt x="36" y="300"/>
                  <a:pt x="36" y="206"/>
                </a:cubicBezTo>
                <a:cubicBezTo>
                  <a:pt x="36" y="112"/>
                  <a:pt x="112" y="36"/>
                  <a:pt x="206" y="36"/>
                </a:cubicBezTo>
                <a:cubicBezTo>
                  <a:pt x="300" y="36"/>
                  <a:pt x="376" y="112"/>
                  <a:pt x="376" y="206"/>
                </a:cubicBezTo>
                <a:cubicBezTo>
                  <a:pt x="376" y="300"/>
                  <a:pt x="300" y="376"/>
                  <a:pt x="206" y="376"/>
                </a:cubicBezTo>
                <a:close/>
                <a:moveTo>
                  <a:pt x="328" y="206"/>
                </a:moveTo>
                <a:cubicBezTo>
                  <a:pt x="260" y="274"/>
                  <a:pt x="260" y="274"/>
                  <a:pt x="260" y="274"/>
                </a:cubicBezTo>
                <a:cubicBezTo>
                  <a:pt x="222" y="274"/>
                  <a:pt x="222" y="274"/>
                  <a:pt x="222" y="274"/>
                </a:cubicBezTo>
                <a:cubicBezTo>
                  <a:pt x="271" y="225"/>
                  <a:pt x="271" y="225"/>
                  <a:pt x="271" y="225"/>
                </a:cubicBezTo>
                <a:cubicBezTo>
                  <a:pt x="90" y="225"/>
                  <a:pt x="90" y="225"/>
                  <a:pt x="90" y="225"/>
                </a:cubicBezTo>
                <a:cubicBezTo>
                  <a:pt x="90" y="218"/>
                  <a:pt x="90" y="218"/>
                  <a:pt x="90" y="218"/>
                </a:cubicBezTo>
                <a:cubicBezTo>
                  <a:pt x="90" y="194"/>
                  <a:pt x="90" y="194"/>
                  <a:pt x="90" y="194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271" y="187"/>
                  <a:pt x="271" y="187"/>
                  <a:pt x="271" y="187"/>
                </a:cubicBezTo>
                <a:cubicBezTo>
                  <a:pt x="222" y="138"/>
                  <a:pt x="222" y="138"/>
                  <a:pt x="222" y="138"/>
                </a:cubicBezTo>
                <a:cubicBezTo>
                  <a:pt x="260" y="138"/>
                  <a:pt x="260" y="138"/>
                  <a:pt x="260" y="138"/>
                </a:cubicBezTo>
                <a:lnTo>
                  <a:pt x="328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14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9" name="Freeform 5"/>
          <p:cNvSpPr>
            <a:spLocks noChangeAspect="1" noEditPoints="1"/>
          </p:cNvSpPr>
          <p:nvPr userDrawn="1"/>
        </p:nvSpPr>
        <p:spPr bwMode="black">
          <a:xfrm>
            <a:off x="205420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51760" y="6395739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3" name="TextBox slide number"/>
          <p:cNvSpPr txBox="1"/>
          <p:nvPr userDrawn="1"/>
        </p:nvSpPr>
        <p:spPr bwMode="white">
          <a:xfrm>
            <a:off x="11751760" y="6389283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13" y="5505396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5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9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Freeform 5"/>
          <p:cNvSpPr>
            <a:spLocks noChangeAspect="1" noEditPoints="1"/>
          </p:cNvSpPr>
          <p:nvPr userDrawn="1"/>
        </p:nvSpPr>
        <p:spPr bwMode="black">
          <a:xfrm>
            <a:off x="205420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8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20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51760" y="6395739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7" name="TextBox slide number"/>
          <p:cNvSpPr txBox="1"/>
          <p:nvPr userDrawn="1"/>
        </p:nvSpPr>
        <p:spPr bwMode="white">
          <a:xfrm>
            <a:off x="11751760" y="6389283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13" y="5505396"/>
            <a:ext cx="1330737" cy="443416"/>
          </a:xfrm>
          <a:prstGeom prst="rect">
            <a:avLst/>
          </a:prstGeom>
        </p:spPr>
      </p:pic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1107626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293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20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1107626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617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" y="893"/>
            <a:ext cx="12193590" cy="685710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 bwMode="gray">
          <a:xfrm>
            <a:off x="1828677" y="1519963"/>
            <a:ext cx="8537884" cy="4341742"/>
            <a:chOff x="1828170" y="1258957"/>
            <a:chExt cx="8535661" cy="4341742"/>
          </a:xfrm>
          <a:solidFill>
            <a:schemeClr val="bg1">
              <a:lumMod val="85000"/>
            </a:schemeClr>
          </a:solidFill>
        </p:grpSpPr>
        <p:sp>
          <p:nvSpPr>
            <p:cNvPr id="5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" name="Rounded Rectangle 7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31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grpSp>
        <p:nvGrpSpPr>
          <p:cNvPr id="9" name="Group 8"/>
          <p:cNvGrpSpPr/>
          <p:nvPr userDrawn="1"/>
        </p:nvGrpSpPr>
        <p:grpSpPr bwMode="gray">
          <a:xfrm>
            <a:off x="5854958" y="1260545"/>
            <a:ext cx="485260" cy="485134"/>
            <a:chOff x="5853433" y="734066"/>
            <a:chExt cx="485134" cy="485134"/>
          </a:xfrm>
        </p:grpSpPr>
        <p:sp>
          <p:nvSpPr>
            <p:cNvPr id="10" name="Oval 9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</p:grpSp>
      <p:cxnSp>
        <p:nvCxnSpPr>
          <p:cNvPr id="12" name="Straight Connector 11"/>
          <p:cNvCxnSpPr/>
          <p:nvPr userDrawn="1"/>
        </p:nvCxnSpPr>
        <p:spPr>
          <a:xfrm>
            <a:off x="2796607" y="4437853"/>
            <a:ext cx="660202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 userDrawn="1"/>
        </p:nvGrpSpPr>
        <p:grpSpPr>
          <a:xfrm>
            <a:off x="3620885" y="4738254"/>
            <a:ext cx="4953467" cy="283924"/>
            <a:chOff x="587076" y="4891945"/>
            <a:chExt cx="6379553" cy="365760"/>
          </a:xfrm>
        </p:grpSpPr>
        <p:pic>
          <p:nvPicPr>
            <p:cNvPr id="14" name="Picture 2" descr="C:\Users\kathyp\Documents\00_Brand-Resources\Multimode Elements\Multimode Icons\PNG\Multimode-Icon_HANG.png"/>
            <p:cNvPicPr>
              <a:picLocks noChangeAspect="1" noChangeArrowheads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07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C:\Users\kathyp\Documents\00_Brand-Resources\Multimode Elements\Multimode Icons\PNG\Multimode-Icon_HOLD.png"/>
            <p:cNvPicPr>
              <a:picLocks noChangeAspect="1" noChangeArrowheads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0860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C:\Users\kathyp\Documents\00_Brand-Resources\Multimode Elements\Multimode Icons\PNG\Multimode-Icon_LAPTOP.png"/>
            <p:cNvPicPr>
              <a:picLocks noChangeAspect="1" noChangeArrowheads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8247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5" descr="C:\Users\kathyp\Documents\00_Brand-Resources\Multimode Elements\Multimode Icons\PNG\Multimode-Icon_STAND.png"/>
            <p:cNvPicPr>
              <a:picLocks noChangeAspect="1" noChangeArrowheads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2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C:\Users\kathyp\Documents\00_Brand-Resources\Multimode Elements\Multimode Icons\PNG\Multimode-Icon_STAND-Tablet.png"/>
            <p:cNvPicPr>
              <a:picLocks noChangeAspect="1" noChangeArrowheads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2212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7" descr="C:\Users\kathyp\Documents\00_Brand-Resources\Multimode Elements\Multimode Icons\PNG\Multimode-Icon_TABLE.png"/>
            <p:cNvPicPr>
              <a:picLocks noChangeAspect="1" noChangeArrowheads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599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8" descr="C:\Users\kathyp\Documents\00_Brand-Resources\Multimode Elements\Multimode Icons\PNG\Multimode-Icon_TABLET.png"/>
            <p:cNvPicPr>
              <a:picLocks noChangeAspect="1" noChangeArrowheads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698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9" descr="C:\Users\kathyp\Documents\00_Brand-Resources\Multimode Elements\Multimode Icons\PNG\Multimode-Icon_TENT.png"/>
            <p:cNvPicPr>
              <a:picLocks noChangeAspect="1" noChangeArrowheads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3564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0" descr="C:\Users\kathyp\Documents\00_Brand-Resources\Multimode Elements\Multimode Icons\PNG\Multimode-Icon_TILT.png"/>
            <p:cNvPicPr>
              <a:picLocks noChangeAspect="1" noChangeArrowheads="1"/>
            </p:cNvPicPr>
            <p:nvPr userDrawn="1"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734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1" descr="C:\Users\kathyp\Documents\00_Brand-Resources\Multimode Elements\Multimode Icons\PNG\Multimode-Icon_TV.png"/>
            <p:cNvPicPr>
              <a:picLocks noChangeAspect="1" noChangeArrowheads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4743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Group 175"/>
            <p:cNvGrpSpPr/>
            <p:nvPr userDrawn="1"/>
          </p:nvGrpSpPr>
          <p:grpSpPr>
            <a:xfrm>
              <a:off x="2015634" y="4917112"/>
              <a:ext cx="310896" cy="310896"/>
              <a:chOff x="2024598" y="5468108"/>
              <a:chExt cx="310896" cy="310896"/>
            </a:xfrm>
          </p:grpSpPr>
          <p:sp>
            <p:nvSpPr>
              <p:cNvPr id="46" name="Oval 45"/>
              <p:cNvSpPr/>
              <p:nvPr userDrawn="1"/>
            </p:nvSpPr>
            <p:spPr>
              <a:xfrm>
                <a:off x="2024598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 userDrawn="1"/>
            </p:nvPicPr>
            <p:blipFill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18814" y="5509256"/>
                <a:ext cx="122464" cy="228600"/>
              </a:xfrm>
              <a:prstGeom prst="rect">
                <a:avLst/>
              </a:prstGeom>
            </p:spPr>
          </p:pic>
        </p:grpSp>
        <p:grpSp>
          <p:nvGrpSpPr>
            <p:cNvPr id="25" name="Group 178"/>
            <p:cNvGrpSpPr/>
            <p:nvPr userDrawn="1"/>
          </p:nvGrpSpPr>
          <p:grpSpPr>
            <a:xfrm>
              <a:off x="3085815" y="4917112"/>
              <a:ext cx="310896" cy="310896"/>
              <a:chOff x="3094779" y="5468108"/>
              <a:chExt cx="310896" cy="310896"/>
            </a:xfrm>
          </p:grpSpPr>
          <p:sp>
            <p:nvSpPr>
              <p:cNvPr id="44" name="Oval 43"/>
              <p:cNvSpPr/>
              <p:nvPr userDrawn="1"/>
            </p:nvSpPr>
            <p:spPr>
              <a:xfrm>
                <a:off x="3094779" y="5468108"/>
                <a:ext cx="310896" cy="31089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5" name="Picture 9" descr="C:\Users\yhwang\Desktop\WW Design\Multimode Icons\twitter-01.png"/>
              <p:cNvPicPr>
                <a:picLocks noChangeAspect="1" noChangeArrowheads="1"/>
              </p:cNvPicPr>
              <p:nvPr userDrawn="1"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94779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6" name="Group 181"/>
            <p:cNvGrpSpPr/>
            <p:nvPr userDrawn="1"/>
          </p:nvGrpSpPr>
          <p:grpSpPr>
            <a:xfrm>
              <a:off x="944463" y="4917112"/>
              <a:ext cx="310896" cy="310896"/>
              <a:chOff x="953427" y="5468108"/>
              <a:chExt cx="310896" cy="310896"/>
            </a:xfrm>
          </p:grpSpPr>
          <p:sp>
            <p:nvSpPr>
              <p:cNvPr id="42" name="Oval 41"/>
              <p:cNvSpPr/>
              <p:nvPr userDrawn="1"/>
            </p:nvSpPr>
            <p:spPr>
              <a:xfrm>
                <a:off x="953427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3" name="Picture 5" descr="C:\Users\yhwang\Desktop\WW Design\Multimode Icons\globe-01.png"/>
              <p:cNvPicPr>
                <a:picLocks noChangeAspect="1" noChangeArrowheads="1"/>
              </p:cNvPicPr>
              <p:nvPr userDrawn="1"/>
            </p:nvPicPr>
            <p:blipFill>
              <a:blip r:embed="rId1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0859" y="5495540"/>
                <a:ext cx="256032" cy="256032"/>
              </a:xfrm>
              <a:prstGeom prst="rect">
                <a:avLst/>
              </a:prstGeom>
              <a:noFill/>
            </p:spPr>
          </p:pic>
        </p:grpSp>
        <p:grpSp>
          <p:nvGrpSpPr>
            <p:cNvPr id="27" name="Group 255"/>
            <p:cNvGrpSpPr/>
            <p:nvPr userDrawn="1"/>
          </p:nvGrpSpPr>
          <p:grpSpPr>
            <a:xfrm>
              <a:off x="2346864" y="4891945"/>
              <a:ext cx="365760" cy="365760"/>
              <a:chOff x="2355828" y="5442941"/>
              <a:chExt cx="365760" cy="365760"/>
            </a:xfrm>
          </p:grpSpPr>
          <p:sp>
            <p:nvSpPr>
              <p:cNvPr id="40" name="Oval 39"/>
              <p:cNvSpPr/>
              <p:nvPr userDrawn="1"/>
            </p:nvSpPr>
            <p:spPr>
              <a:xfrm>
                <a:off x="2380995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1" name="Picture 2" descr="C:\Users\yhwang\Desktop\WW Design\Multimode Icons\chain-01.png"/>
              <p:cNvPicPr>
                <a:picLocks noChangeAspect="1" noChangeArrowheads="1"/>
              </p:cNvPicPr>
              <p:nvPr userDrawn="1"/>
            </p:nvPicPr>
            <p:blipFill>
              <a:blip r:embed="rId1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55828" y="5442941"/>
                <a:ext cx="365760" cy="365760"/>
              </a:xfrm>
              <a:prstGeom prst="rect">
                <a:avLst/>
              </a:prstGeom>
              <a:noFill/>
            </p:spPr>
          </p:pic>
        </p:grpSp>
        <p:grpSp>
          <p:nvGrpSpPr>
            <p:cNvPr id="28" name="Group 258"/>
            <p:cNvGrpSpPr/>
            <p:nvPr userDrawn="1"/>
          </p:nvGrpSpPr>
          <p:grpSpPr>
            <a:xfrm>
              <a:off x="5227167" y="4917112"/>
              <a:ext cx="310896" cy="310896"/>
              <a:chOff x="5236131" y="5468108"/>
              <a:chExt cx="310896" cy="310896"/>
            </a:xfrm>
          </p:grpSpPr>
          <p:sp>
            <p:nvSpPr>
              <p:cNvPr id="38" name="Oval 37"/>
              <p:cNvSpPr/>
              <p:nvPr userDrawn="1"/>
            </p:nvSpPr>
            <p:spPr>
              <a:xfrm>
                <a:off x="5236131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9" name="Picture 38" descr="C:\Users\yhwang\Desktop\WW Design\Multimode Icons\facebook-01.png"/>
              <p:cNvPicPr>
                <a:picLocks noChangeAspect="1" noChangeArrowheads="1"/>
              </p:cNvPicPr>
              <p:nvPr userDrawn="1"/>
            </p:nvPicPr>
            <p:blipFill>
              <a:blip r:embed="rId1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6131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9" name="Group 261"/>
            <p:cNvGrpSpPr/>
            <p:nvPr userDrawn="1"/>
          </p:nvGrpSpPr>
          <p:grpSpPr>
            <a:xfrm>
              <a:off x="4514373" y="4917112"/>
              <a:ext cx="310896" cy="310896"/>
              <a:chOff x="4523337" y="5468108"/>
              <a:chExt cx="310896" cy="310896"/>
            </a:xfrm>
          </p:grpSpPr>
          <p:sp>
            <p:nvSpPr>
              <p:cNvPr id="36" name="Oval 35"/>
              <p:cNvSpPr/>
              <p:nvPr userDrawn="1"/>
            </p:nvSpPr>
            <p:spPr>
              <a:xfrm>
                <a:off x="4523337" y="5468108"/>
                <a:ext cx="310896" cy="31089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7" name="Picture 7" descr="C:\Users\yhwang\Desktop\WW Design\Multimode Icons\server-01.png"/>
              <p:cNvPicPr>
                <a:picLocks noChangeAspect="1" noChangeArrowheads="1"/>
              </p:cNvPicPr>
              <p:nvPr userDrawn="1"/>
            </p:nvPicPr>
            <p:blipFill>
              <a:blip r:embed="rId1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23337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0" name="Group 264"/>
            <p:cNvGrpSpPr/>
            <p:nvPr userDrawn="1"/>
          </p:nvGrpSpPr>
          <p:grpSpPr>
            <a:xfrm>
              <a:off x="4870770" y="4917112"/>
              <a:ext cx="310896" cy="310896"/>
              <a:chOff x="4879734" y="5468108"/>
              <a:chExt cx="310896" cy="310896"/>
            </a:xfrm>
          </p:grpSpPr>
          <p:sp>
            <p:nvSpPr>
              <p:cNvPr id="34" name="Oval 33"/>
              <p:cNvSpPr/>
              <p:nvPr userDrawn="1"/>
            </p:nvSpPr>
            <p:spPr>
              <a:xfrm>
                <a:off x="4879734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5" name="Picture 6" descr="C:\Users\yhwang\Desktop\WW Design\Multimode Icons\network-01.png"/>
              <p:cNvPicPr>
                <a:picLocks noChangeAspect="1" noChangeArrowheads="1"/>
              </p:cNvPicPr>
              <p:nvPr userDrawn="1"/>
            </p:nvPicPr>
            <p:blipFill>
              <a:blip r:embed="rId1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79734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1" name="Group 267"/>
            <p:cNvGrpSpPr/>
            <p:nvPr userDrawn="1"/>
          </p:nvGrpSpPr>
          <p:grpSpPr>
            <a:xfrm>
              <a:off x="5940951" y="4917112"/>
              <a:ext cx="310896" cy="310896"/>
              <a:chOff x="5949915" y="5468108"/>
              <a:chExt cx="310896" cy="310896"/>
            </a:xfrm>
          </p:grpSpPr>
          <p:sp>
            <p:nvSpPr>
              <p:cNvPr id="32" name="Oval 31"/>
              <p:cNvSpPr/>
              <p:nvPr userDrawn="1"/>
            </p:nvSpPr>
            <p:spPr>
              <a:xfrm>
                <a:off x="5949915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3" name="Picture 8" descr="C:\Users\yhwang\Desktop\WW Design\Multimode Icons\think_light-01.png"/>
              <p:cNvPicPr>
                <a:picLocks noChangeAspect="1" noChangeArrowheads="1"/>
              </p:cNvPicPr>
              <p:nvPr userDrawn="1"/>
            </p:nvPicPr>
            <p:blipFill>
              <a:blip r:embed="rId2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9915" y="5468108"/>
                <a:ext cx="310896" cy="310896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0897" y="2009776"/>
            <a:ext cx="6973443" cy="223153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586744" y="3056012"/>
            <a:ext cx="2412866" cy="80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72561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Subtitle Conten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591056"/>
            <a:ext cx="11076268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930" y="914400"/>
            <a:ext cx="11076268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20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1751760" y="6395739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0" name="TextBox slide number"/>
          <p:cNvSpPr txBox="1"/>
          <p:nvPr userDrawn="1"/>
        </p:nvSpPr>
        <p:spPr bwMode="white">
          <a:xfrm>
            <a:off x="11751760" y="6389283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13" y="5505396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Conten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20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930" y="914400"/>
            <a:ext cx="11076268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57929" y="1591056"/>
            <a:ext cx="11067122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248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Slide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20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11751760" y="6395739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4" name="TextBox slide number"/>
          <p:cNvSpPr txBox="1"/>
          <p:nvPr userDrawn="1"/>
        </p:nvSpPr>
        <p:spPr bwMode="white">
          <a:xfrm>
            <a:off x="11751760" y="6389283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13" y="5505396"/>
            <a:ext cx="1330737" cy="443416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95" y="117957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4692" y="118876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152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20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95" y="117957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4692" y="118876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471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/Imag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6038290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20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6038290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7078" y="0"/>
            <a:ext cx="53549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6987775" y="6330336"/>
            <a:ext cx="4423766" cy="392167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11751760" y="6395739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51760" y="6389283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13" y="5505396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Imag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6038290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20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6038290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7078" y="0"/>
            <a:ext cx="53549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6987775" y="6330336"/>
            <a:ext cx="4423766" cy="392167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711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>
                <a:solidFill>
                  <a:prstClr val="white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11751760" y="6395739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51760" y="6389283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13" y="5505396"/>
            <a:ext cx="1330737" cy="443416"/>
          </a:xfrm>
          <a:prstGeom prst="rect">
            <a:avLst/>
          </a:prstGeom>
        </p:spPr>
      </p:pic>
      <p:sp>
        <p:nvSpPr>
          <p:cNvPr id="13" name="Text Placeholder 5"/>
          <p:cNvSpPr>
            <a:spLocks noGrp="1"/>
          </p:cNvSpPr>
          <p:nvPr>
            <p:ph type="body" sz="quarter" idx="19"/>
          </p:nvPr>
        </p:nvSpPr>
        <p:spPr bwMode="invGray">
          <a:xfrm>
            <a:off x="569130" y="151576"/>
            <a:ext cx="4423766" cy="392167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2" y="3525819"/>
            <a:ext cx="7886069" cy="2290805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lIns="548640" tIns="182880" rIns="548640" bIns="182880"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700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8852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Sapph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13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659" y="993484"/>
            <a:ext cx="8537884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3195" y="1276374"/>
            <a:ext cx="8108786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quote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78" y="6013506"/>
            <a:ext cx="1006102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3195" y="5555972"/>
            <a:ext cx="8108786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quote source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2236" y="4633160"/>
            <a:ext cx="590704" cy="104775"/>
            <a:chOff x="5738813" y="4606631"/>
            <a:chExt cx="590550" cy="104775"/>
          </a:xfrm>
          <a:solidFill>
            <a:schemeClr val="accent5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4958" y="734066"/>
            <a:ext cx="485260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29" name="Rectangle 28"/>
          <p:cNvSpPr/>
          <p:nvPr userDrawn="1"/>
        </p:nvSpPr>
        <p:spPr bwMode="gray">
          <a:xfrm>
            <a:off x="11751760" y="6395739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0" name="TextBox slide number"/>
          <p:cNvSpPr txBox="1"/>
          <p:nvPr userDrawn="1"/>
        </p:nvSpPr>
        <p:spPr bwMode="white">
          <a:xfrm>
            <a:off x="11751760" y="6389283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13" y="5505396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7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/Produc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13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48" name="Oval 47"/>
          <p:cNvSpPr/>
          <p:nvPr userDrawn="1"/>
        </p:nvSpPr>
        <p:spPr>
          <a:xfrm>
            <a:off x="5932562" y="0"/>
            <a:ext cx="6262614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87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473952"/>
            <a:ext cx="2413972" cy="153888"/>
          </a:xfrm>
        </p:spPr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2622" y="840981"/>
            <a:ext cx="4816540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grpSp>
        <p:nvGrpSpPr>
          <p:cNvPr id="51" name="Group 28"/>
          <p:cNvGrpSpPr>
            <a:grpSpLocks noChangeAspect="1"/>
          </p:cNvGrpSpPr>
          <p:nvPr userDrawn="1"/>
        </p:nvGrpSpPr>
        <p:grpSpPr bwMode="gray">
          <a:xfrm>
            <a:off x="6990157" y="6341251"/>
            <a:ext cx="441770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 userDrawn="1"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3" name="Oval 30"/>
            <p:cNvSpPr>
              <a:spLocks noChangeArrowheads="1"/>
            </p:cNvSpPr>
            <p:nvPr userDrawn="1"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4" name="Oval 31"/>
            <p:cNvSpPr>
              <a:spLocks noChangeArrowheads="1"/>
            </p:cNvSpPr>
            <p:nvPr userDrawn="1"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5" name="Freeform 32"/>
            <p:cNvSpPr>
              <a:spLocks/>
            </p:cNvSpPr>
            <p:nvPr userDrawn="1"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6" name="Freeform 33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7" name="Freeform 34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8" name="Freeform 35"/>
            <p:cNvSpPr>
              <a:spLocks/>
            </p:cNvSpPr>
            <p:nvPr userDrawn="1"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9" name="Freeform 36"/>
            <p:cNvSpPr>
              <a:spLocks/>
            </p:cNvSpPr>
            <p:nvPr userDrawn="1"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0" name="Rectangle 37"/>
            <p:cNvSpPr>
              <a:spLocks noChangeArrowheads="1"/>
            </p:cNvSpPr>
            <p:nvPr userDrawn="1"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3222" y="961121"/>
            <a:ext cx="4557645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/>
              <a:t>Click To Edit Product Text</a:t>
            </a:r>
          </a:p>
        </p:txBody>
      </p: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795" y="556285"/>
            <a:ext cx="6049951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3811" y="2020824"/>
            <a:ext cx="4554898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7" name="Rectangle 66"/>
          <p:cNvSpPr/>
          <p:nvPr userDrawn="1"/>
        </p:nvSpPr>
        <p:spPr bwMode="gray">
          <a:xfrm>
            <a:off x="11751760" y="6395739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68" name="TextBox slide number"/>
          <p:cNvSpPr txBox="1"/>
          <p:nvPr userDrawn="1"/>
        </p:nvSpPr>
        <p:spPr bwMode="white">
          <a:xfrm>
            <a:off x="11751760" y="6389283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13" y="5505396"/>
            <a:ext cx="1330737" cy="443416"/>
          </a:xfrm>
          <a:prstGeom prst="rect">
            <a:avLst/>
          </a:prstGeom>
        </p:spPr>
      </p:pic>
      <p:cxnSp>
        <p:nvCxnSpPr>
          <p:cNvPr id="70" name="Straight Connector 69"/>
          <p:cNvCxnSpPr/>
          <p:nvPr userDrawn="1"/>
        </p:nvCxnSpPr>
        <p:spPr>
          <a:xfrm>
            <a:off x="6923811" y="1908190"/>
            <a:ext cx="455489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78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roduc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13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48" name="Oval 47"/>
          <p:cNvSpPr/>
          <p:nvPr userDrawn="1"/>
        </p:nvSpPr>
        <p:spPr>
          <a:xfrm>
            <a:off x="5932562" y="0"/>
            <a:ext cx="6262614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87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473952"/>
            <a:ext cx="2413972" cy="153888"/>
          </a:xfrm>
        </p:spPr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2622" y="840981"/>
            <a:ext cx="4816540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grpSp>
        <p:nvGrpSpPr>
          <p:cNvPr id="51" name="Group 28"/>
          <p:cNvGrpSpPr>
            <a:grpSpLocks noChangeAspect="1"/>
          </p:cNvGrpSpPr>
          <p:nvPr userDrawn="1"/>
        </p:nvGrpSpPr>
        <p:grpSpPr bwMode="gray">
          <a:xfrm>
            <a:off x="6990157" y="6341251"/>
            <a:ext cx="441770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 userDrawn="1"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3" name="Oval 30"/>
            <p:cNvSpPr>
              <a:spLocks noChangeArrowheads="1"/>
            </p:cNvSpPr>
            <p:nvPr userDrawn="1"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4" name="Oval 31"/>
            <p:cNvSpPr>
              <a:spLocks noChangeArrowheads="1"/>
            </p:cNvSpPr>
            <p:nvPr userDrawn="1"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5" name="Freeform 32"/>
            <p:cNvSpPr>
              <a:spLocks/>
            </p:cNvSpPr>
            <p:nvPr userDrawn="1"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6" name="Freeform 33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7" name="Freeform 34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8" name="Freeform 35"/>
            <p:cNvSpPr>
              <a:spLocks/>
            </p:cNvSpPr>
            <p:nvPr userDrawn="1"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9" name="Freeform 36"/>
            <p:cNvSpPr>
              <a:spLocks/>
            </p:cNvSpPr>
            <p:nvPr userDrawn="1"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0" name="Rectangle 37"/>
            <p:cNvSpPr>
              <a:spLocks noChangeArrowheads="1"/>
            </p:cNvSpPr>
            <p:nvPr userDrawn="1"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3222" y="961121"/>
            <a:ext cx="4557645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/>
              <a:t>Click To Edit Product Text</a:t>
            </a:r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6923811" y="1908190"/>
            <a:ext cx="455489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795" y="556285"/>
            <a:ext cx="6049951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3811" y="2020824"/>
            <a:ext cx="4554898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11751760" y="6395739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3" name="TextBox slide number"/>
          <p:cNvSpPr txBox="1"/>
          <p:nvPr userDrawn="1"/>
        </p:nvSpPr>
        <p:spPr bwMode="white">
          <a:xfrm>
            <a:off x="11751760" y="6389283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13" y="5505396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wo Column Slide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Confidential.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11751760" y="639577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4" name="TextBox slide number"/>
          <p:cNvSpPr txBox="1"/>
          <p:nvPr userDrawn="1"/>
        </p:nvSpPr>
        <p:spPr bwMode="white">
          <a:xfrm>
            <a:off x="11751760" y="638931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08131" y="5505414"/>
            <a:ext cx="1330737" cy="443416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813" y="117957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4692" y="118876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578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20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gray">
          <a:xfrm>
            <a:off x="11751760" y="6395739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8" name="TextBox slide number"/>
          <p:cNvSpPr txBox="1"/>
          <p:nvPr userDrawn="1"/>
        </p:nvSpPr>
        <p:spPr bwMode="white">
          <a:xfrm>
            <a:off x="11751760" y="6389283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13" y="5505396"/>
            <a:ext cx="1330737" cy="443416"/>
          </a:xfrm>
          <a:prstGeom prst="rect">
            <a:avLst/>
          </a:prstGeom>
        </p:spPr>
      </p:pic>
      <p:sp>
        <p:nvSpPr>
          <p:cNvPr id="9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795" y="1179580"/>
            <a:ext cx="11076269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</p:spTree>
    <p:extLst>
      <p:ext uri="{BB962C8B-B14F-4D97-AF65-F5344CB8AC3E}">
        <p14:creationId xmlns:p14="http://schemas.microsoft.com/office/powerpoint/2010/main" val="165577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795" y="1179580"/>
            <a:ext cx="11076269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20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92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 &amp; She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3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795" y="1179576"/>
            <a:ext cx="11076269" cy="5209682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20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51760" y="6395739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8" name="TextBox slide number"/>
          <p:cNvSpPr txBox="1"/>
          <p:nvPr userDrawn="1"/>
        </p:nvSpPr>
        <p:spPr bwMode="white">
          <a:xfrm>
            <a:off x="11751760" y="6389283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13" y="5505396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73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51760" y="6395739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0" name="TextBox slide number"/>
          <p:cNvSpPr txBox="1"/>
          <p:nvPr userDrawn="1"/>
        </p:nvSpPr>
        <p:spPr bwMode="white">
          <a:xfrm>
            <a:off x="11751760" y="6389283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13" y="5505396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28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" y="893"/>
            <a:ext cx="12193590" cy="685710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 bwMode="gray">
          <a:xfrm>
            <a:off x="1828659" y="1519963"/>
            <a:ext cx="8537884" cy="4341742"/>
            <a:chOff x="1828170" y="1258957"/>
            <a:chExt cx="8535661" cy="4341742"/>
          </a:xfrm>
          <a:solidFill>
            <a:schemeClr val="bg1">
              <a:lumMod val="85000"/>
            </a:schemeClr>
          </a:solidFill>
        </p:grpSpPr>
        <p:sp>
          <p:nvSpPr>
            <p:cNvPr id="5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" name="Rounded Rectangle 7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13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grpSp>
        <p:nvGrpSpPr>
          <p:cNvPr id="9" name="Group 8"/>
          <p:cNvGrpSpPr/>
          <p:nvPr userDrawn="1"/>
        </p:nvGrpSpPr>
        <p:grpSpPr bwMode="gray">
          <a:xfrm>
            <a:off x="5854958" y="1260545"/>
            <a:ext cx="485260" cy="485134"/>
            <a:chOff x="5853433" y="734066"/>
            <a:chExt cx="485134" cy="485134"/>
          </a:xfrm>
        </p:grpSpPr>
        <p:sp>
          <p:nvSpPr>
            <p:cNvPr id="10" name="Oval 9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</p:grpSp>
      <p:cxnSp>
        <p:nvCxnSpPr>
          <p:cNvPr id="12" name="Straight Connector 11"/>
          <p:cNvCxnSpPr/>
          <p:nvPr userDrawn="1"/>
        </p:nvCxnSpPr>
        <p:spPr>
          <a:xfrm>
            <a:off x="2796589" y="4437853"/>
            <a:ext cx="660202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 userDrawn="1"/>
        </p:nvGrpSpPr>
        <p:grpSpPr>
          <a:xfrm>
            <a:off x="3620867" y="4738254"/>
            <a:ext cx="4953467" cy="283924"/>
            <a:chOff x="587076" y="4891945"/>
            <a:chExt cx="6379553" cy="365760"/>
          </a:xfrm>
        </p:grpSpPr>
        <p:pic>
          <p:nvPicPr>
            <p:cNvPr id="14" name="Picture 2" descr="C:\Users\kathyp\Documents\00_Brand-Resources\Multimode Elements\Multimode Icons\PNG\Multimode-Icon_HANG.png"/>
            <p:cNvPicPr>
              <a:picLocks noChangeAspect="1" noChangeArrowheads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07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C:\Users\kathyp\Documents\00_Brand-Resources\Multimode Elements\Multimode Icons\PNG\Multimode-Icon_HOLD.png"/>
            <p:cNvPicPr>
              <a:picLocks noChangeAspect="1" noChangeArrowheads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0860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C:\Users\kathyp\Documents\00_Brand-Resources\Multimode Elements\Multimode Icons\PNG\Multimode-Icon_LAPTOP.png"/>
            <p:cNvPicPr>
              <a:picLocks noChangeAspect="1" noChangeArrowheads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8247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5" descr="C:\Users\kathyp\Documents\00_Brand-Resources\Multimode Elements\Multimode Icons\PNG\Multimode-Icon_STAND.png"/>
            <p:cNvPicPr>
              <a:picLocks noChangeAspect="1" noChangeArrowheads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2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C:\Users\kathyp\Documents\00_Brand-Resources\Multimode Elements\Multimode Icons\PNG\Multimode-Icon_STAND-Tablet.png"/>
            <p:cNvPicPr>
              <a:picLocks noChangeAspect="1" noChangeArrowheads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2212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7" descr="C:\Users\kathyp\Documents\00_Brand-Resources\Multimode Elements\Multimode Icons\PNG\Multimode-Icon_TABLE.png"/>
            <p:cNvPicPr>
              <a:picLocks noChangeAspect="1" noChangeArrowheads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599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8" descr="C:\Users\kathyp\Documents\00_Brand-Resources\Multimode Elements\Multimode Icons\PNG\Multimode-Icon_TABLET.png"/>
            <p:cNvPicPr>
              <a:picLocks noChangeAspect="1" noChangeArrowheads="1"/>
            </p:cNvPicPr>
            <p:nvPr userDrawn="1"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698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9" descr="C:\Users\kathyp\Documents\00_Brand-Resources\Multimode Elements\Multimode Icons\PNG\Multimode-Icon_TENT.png"/>
            <p:cNvPicPr>
              <a:picLocks noChangeAspect="1" noChangeArrowheads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3564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0" descr="C:\Users\kathyp\Documents\00_Brand-Resources\Multimode Elements\Multimode Icons\PNG\Multimode-Icon_TILT.png"/>
            <p:cNvPicPr>
              <a:picLocks noChangeAspect="1" noChangeArrowheads="1"/>
            </p:cNvPicPr>
            <p:nvPr userDrawn="1"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734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1" descr="C:\Users\kathyp\Documents\00_Brand-Resources\Multimode Elements\Multimode Icons\PNG\Multimode-Icon_TV.png"/>
            <p:cNvPicPr>
              <a:picLocks noChangeAspect="1" noChangeArrowheads="1"/>
            </p:cNvPicPr>
            <p:nvPr userDrawn="1"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4743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Group 175"/>
            <p:cNvGrpSpPr/>
            <p:nvPr userDrawn="1"/>
          </p:nvGrpSpPr>
          <p:grpSpPr>
            <a:xfrm>
              <a:off x="2015634" y="4917112"/>
              <a:ext cx="310896" cy="310896"/>
              <a:chOff x="2024598" y="5468108"/>
              <a:chExt cx="310896" cy="310896"/>
            </a:xfrm>
          </p:grpSpPr>
          <p:sp>
            <p:nvSpPr>
              <p:cNvPr id="46" name="Oval 45"/>
              <p:cNvSpPr/>
              <p:nvPr userDrawn="1"/>
            </p:nvSpPr>
            <p:spPr>
              <a:xfrm>
                <a:off x="2024598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 userDrawn="1"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18814" y="5509256"/>
                <a:ext cx="122464" cy="228600"/>
              </a:xfrm>
              <a:prstGeom prst="rect">
                <a:avLst/>
              </a:prstGeom>
            </p:spPr>
          </p:pic>
        </p:grpSp>
        <p:grpSp>
          <p:nvGrpSpPr>
            <p:cNvPr id="25" name="Group 178"/>
            <p:cNvGrpSpPr/>
            <p:nvPr userDrawn="1"/>
          </p:nvGrpSpPr>
          <p:grpSpPr>
            <a:xfrm>
              <a:off x="3085815" y="4917112"/>
              <a:ext cx="310896" cy="310896"/>
              <a:chOff x="3094779" y="5468108"/>
              <a:chExt cx="310896" cy="310896"/>
            </a:xfrm>
          </p:grpSpPr>
          <p:sp>
            <p:nvSpPr>
              <p:cNvPr id="44" name="Oval 43"/>
              <p:cNvSpPr/>
              <p:nvPr userDrawn="1"/>
            </p:nvSpPr>
            <p:spPr>
              <a:xfrm>
                <a:off x="3094779" y="5468108"/>
                <a:ext cx="310896" cy="31089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5" name="Picture 9" descr="C:\Users\yhwang\Desktop\WW Design\Multimode Icons\twitter-01.png"/>
              <p:cNvPicPr>
                <a:picLocks noChangeAspect="1" noChangeArrowheads="1"/>
              </p:cNvPicPr>
              <p:nvPr userDrawn="1"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94779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6" name="Group 181"/>
            <p:cNvGrpSpPr/>
            <p:nvPr userDrawn="1"/>
          </p:nvGrpSpPr>
          <p:grpSpPr>
            <a:xfrm>
              <a:off x="944463" y="4917112"/>
              <a:ext cx="310896" cy="310896"/>
              <a:chOff x="953427" y="5468108"/>
              <a:chExt cx="310896" cy="310896"/>
            </a:xfrm>
          </p:grpSpPr>
          <p:sp>
            <p:nvSpPr>
              <p:cNvPr id="42" name="Oval 41"/>
              <p:cNvSpPr/>
              <p:nvPr userDrawn="1"/>
            </p:nvSpPr>
            <p:spPr>
              <a:xfrm>
                <a:off x="953427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3" name="Picture 5" descr="C:\Users\yhwang\Desktop\WW Design\Multimode Icons\globe-01.png"/>
              <p:cNvPicPr>
                <a:picLocks noChangeAspect="1" noChangeArrowheads="1"/>
              </p:cNvPicPr>
              <p:nvPr userDrawn="1"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0859" y="5495540"/>
                <a:ext cx="256032" cy="256032"/>
              </a:xfrm>
              <a:prstGeom prst="rect">
                <a:avLst/>
              </a:prstGeom>
              <a:noFill/>
            </p:spPr>
          </p:pic>
        </p:grpSp>
        <p:grpSp>
          <p:nvGrpSpPr>
            <p:cNvPr id="27" name="Group 255"/>
            <p:cNvGrpSpPr/>
            <p:nvPr userDrawn="1"/>
          </p:nvGrpSpPr>
          <p:grpSpPr>
            <a:xfrm>
              <a:off x="2346864" y="4891945"/>
              <a:ext cx="365760" cy="365760"/>
              <a:chOff x="2355828" y="5442941"/>
              <a:chExt cx="365760" cy="365760"/>
            </a:xfrm>
          </p:grpSpPr>
          <p:sp>
            <p:nvSpPr>
              <p:cNvPr id="40" name="Oval 39"/>
              <p:cNvSpPr/>
              <p:nvPr userDrawn="1"/>
            </p:nvSpPr>
            <p:spPr>
              <a:xfrm>
                <a:off x="2380995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1" name="Picture 2" descr="C:\Users\yhwang\Desktop\WW Design\Multimode Icons\chain-01.png"/>
              <p:cNvPicPr>
                <a:picLocks noChangeAspect="1" noChangeArrowheads="1"/>
              </p:cNvPicPr>
              <p:nvPr userDrawn="1"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55828" y="5442941"/>
                <a:ext cx="365760" cy="365760"/>
              </a:xfrm>
              <a:prstGeom prst="rect">
                <a:avLst/>
              </a:prstGeom>
              <a:noFill/>
            </p:spPr>
          </p:pic>
        </p:grpSp>
        <p:grpSp>
          <p:nvGrpSpPr>
            <p:cNvPr id="28" name="Group 258"/>
            <p:cNvGrpSpPr/>
            <p:nvPr userDrawn="1"/>
          </p:nvGrpSpPr>
          <p:grpSpPr>
            <a:xfrm>
              <a:off x="5227167" y="4917112"/>
              <a:ext cx="310896" cy="310896"/>
              <a:chOff x="5236131" y="5468108"/>
              <a:chExt cx="310896" cy="310896"/>
            </a:xfrm>
          </p:grpSpPr>
          <p:sp>
            <p:nvSpPr>
              <p:cNvPr id="38" name="Oval 37"/>
              <p:cNvSpPr/>
              <p:nvPr userDrawn="1"/>
            </p:nvSpPr>
            <p:spPr>
              <a:xfrm>
                <a:off x="5236131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9" name="Picture 38" descr="C:\Users\yhwang\Desktop\WW Design\Multimode Icons\facebook-01.png"/>
              <p:cNvPicPr>
                <a:picLocks noChangeAspect="1" noChangeArrowheads="1"/>
              </p:cNvPicPr>
              <p:nvPr userDrawn="1"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6131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9" name="Group 261"/>
            <p:cNvGrpSpPr/>
            <p:nvPr userDrawn="1"/>
          </p:nvGrpSpPr>
          <p:grpSpPr>
            <a:xfrm>
              <a:off x="4514373" y="4917112"/>
              <a:ext cx="310896" cy="310896"/>
              <a:chOff x="4523337" y="5468108"/>
              <a:chExt cx="310896" cy="310896"/>
            </a:xfrm>
          </p:grpSpPr>
          <p:sp>
            <p:nvSpPr>
              <p:cNvPr id="36" name="Oval 35"/>
              <p:cNvSpPr/>
              <p:nvPr userDrawn="1"/>
            </p:nvSpPr>
            <p:spPr>
              <a:xfrm>
                <a:off x="4523337" y="5468108"/>
                <a:ext cx="310896" cy="31089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7" name="Picture 7" descr="C:\Users\yhwang\Desktop\WW Design\Multimode Icons\server-01.png"/>
              <p:cNvPicPr>
                <a:picLocks noChangeAspect="1" noChangeArrowheads="1"/>
              </p:cNvPicPr>
              <p:nvPr userDrawn="1"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23337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0" name="Group 264"/>
            <p:cNvGrpSpPr/>
            <p:nvPr userDrawn="1"/>
          </p:nvGrpSpPr>
          <p:grpSpPr>
            <a:xfrm>
              <a:off x="4870770" y="4917112"/>
              <a:ext cx="310896" cy="310896"/>
              <a:chOff x="4879734" y="5468108"/>
              <a:chExt cx="310896" cy="310896"/>
            </a:xfrm>
          </p:grpSpPr>
          <p:sp>
            <p:nvSpPr>
              <p:cNvPr id="34" name="Oval 33"/>
              <p:cNvSpPr/>
              <p:nvPr userDrawn="1"/>
            </p:nvSpPr>
            <p:spPr>
              <a:xfrm>
                <a:off x="4879734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5" name="Picture 6" descr="C:\Users\yhwang\Desktop\WW Design\Multimode Icons\network-01.png"/>
              <p:cNvPicPr>
                <a:picLocks noChangeAspect="1" noChangeArrowheads="1"/>
              </p:cNvPicPr>
              <p:nvPr userDrawn="1"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79734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1" name="Group 267"/>
            <p:cNvGrpSpPr/>
            <p:nvPr userDrawn="1"/>
          </p:nvGrpSpPr>
          <p:grpSpPr>
            <a:xfrm>
              <a:off x="5940951" y="4917112"/>
              <a:ext cx="310896" cy="310896"/>
              <a:chOff x="5949915" y="5468108"/>
              <a:chExt cx="310896" cy="310896"/>
            </a:xfrm>
          </p:grpSpPr>
          <p:sp>
            <p:nvSpPr>
              <p:cNvPr id="32" name="Oval 31"/>
              <p:cNvSpPr/>
              <p:nvPr userDrawn="1"/>
            </p:nvSpPr>
            <p:spPr>
              <a:xfrm>
                <a:off x="5949915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3" name="Picture 8" descr="C:\Users\yhwang\Desktop\WW Design\Multimode Icons\think_light-01.png"/>
              <p:cNvPicPr>
                <a:picLocks noChangeAspect="1" noChangeArrowheads="1"/>
              </p:cNvPicPr>
              <p:nvPr userDrawn="1"/>
            </p:nvPicPr>
            <p:blipFill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9915" y="5468108"/>
                <a:ext cx="310896" cy="310896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879" y="2009776"/>
            <a:ext cx="6973443" cy="223153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12"/>
            <a:ext cx="2412866" cy="80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1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 userDrawn="1"/>
        </p:nvSpPr>
        <p:spPr bwMode="gray">
          <a:xfrm rot="21365145">
            <a:off x="-141313" y="2200275"/>
            <a:ext cx="4076175" cy="3987800"/>
          </a:xfrm>
          <a:custGeom>
            <a:avLst/>
            <a:gdLst>
              <a:gd name="connsiteX0" fmla="*/ 0 w 3379965"/>
              <a:gd name="connsiteY0" fmla="*/ 0 h 2242254"/>
              <a:gd name="connsiteX1" fmla="*/ 3379965 w 3379965"/>
              <a:gd name="connsiteY1" fmla="*/ 0 h 2242254"/>
              <a:gd name="connsiteX2" fmla="*/ 3379965 w 3379965"/>
              <a:gd name="connsiteY2" fmla="*/ 2242254 h 2242254"/>
              <a:gd name="connsiteX3" fmla="*/ 0 w 3379965"/>
              <a:gd name="connsiteY3" fmla="*/ 2242254 h 2242254"/>
              <a:gd name="connsiteX4" fmla="*/ 0 w 3379965"/>
              <a:gd name="connsiteY4" fmla="*/ 0 h 2242254"/>
              <a:gd name="connsiteX0" fmla="*/ 11697 w 3391662"/>
              <a:gd name="connsiteY0" fmla="*/ 0 h 2270705"/>
              <a:gd name="connsiteX1" fmla="*/ 3391662 w 3391662"/>
              <a:gd name="connsiteY1" fmla="*/ 0 h 2270705"/>
              <a:gd name="connsiteX2" fmla="*/ 3391662 w 3391662"/>
              <a:gd name="connsiteY2" fmla="*/ 2242254 h 2270705"/>
              <a:gd name="connsiteX3" fmla="*/ 0 w 3391662"/>
              <a:gd name="connsiteY3" fmla="*/ 2270705 h 2270705"/>
              <a:gd name="connsiteX4" fmla="*/ 11697 w 3391662"/>
              <a:gd name="connsiteY4" fmla="*/ 0 h 2270705"/>
              <a:gd name="connsiteX0" fmla="*/ 0 w 3379965"/>
              <a:gd name="connsiteY0" fmla="*/ 0 h 2242254"/>
              <a:gd name="connsiteX1" fmla="*/ 3379965 w 3379965"/>
              <a:gd name="connsiteY1" fmla="*/ 0 h 2242254"/>
              <a:gd name="connsiteX2" fmla="*/ 3379965 w 3379965"/>
              <a:gd name="connsiteY2" fmla="*/ 2242254 h 2242254"/>
              <a:gd name="connsiteX3" fmla="*/ 314410 w 3379965"/>
              <a:gd name="connsiteY3" fmla="*/ 2232365 h 2242254"/>
              <a:gd name="connsiteX4" fmla="*/ 0 w 3379965"/>
              <a:gd name="connsiteY4" fmla="*/ 0 h 2242254"/>
              <a:gd name="connsiteX0" fmla="*/ 157893 w 3065555"/>
              <a:gd name="connsiteY0" fmla="*/ 0 h 2250373"/>
              <a:gd name="connsiteX1" fmla="*/ 3065555 w 3065555"/>
              <a:gd name="connsiteY1" fmla="*/ 8119 h 2250373"/>
              <a:gd name="connsiteX2" fmla="*/ 3065555 w 3065555"/>
              <a:gd name="connsiteY2" fmla="*/ 2250373 h 2250373"/>
              <a:gd name="connsiteX3" fmla="*/ 0 w 3065555"/>
              <a:gd name="connsiteY3" fmla="*/ 2240484 h 2250373"/>
              <a:gd name="connsiteX4" fmla="*/ 157893 w 3065555"/>
              <a:gd name="connsiteY4" fmla="*/ 0 h 2250373"/>
              <a:gd name="connsiteX0" fmla="*/ 213098 w 3065555"/>
              <a:gd name="connsiteY0" fmla="*/ 0 h 2251124"/>
              <a:gd name="connsiteX1" fmla="*/ 3065555 w 3065555"/>
              <a:gd name="connsiteY1" fmla="*/ 8870 h 2251124"/>
              <a:gd name="connsiteX2" fmla="*/ 3065555 w 3065555"/>
              <a:gd name="connsiteY2" fmla="*/ 2251124 h 2251124"/>
              <a:gd name="connsiteX3" fmla="*/ 0 w 3065555"/>
              <a:gd name="connsiteY3" fmla="*/ 2241235 h 2251124"/>
              <a:gd name="connsiteX4" fmla="*/ 213098 w 3065555"/>
              <a:gd name="connsiteY4" fmla="*/ 0 h 2251124"/>
              <a:gd name="connsiteX0" fmla="*/ 204711 w 3057168"/>
              <a:gd name="connsiteY0" fmla="*/ 0 h 2251556"/>
              <a:gd name="connsiteX1" fmla="*/ 3057168 w 3057168"/>
              <a:gd name="connsiteY1" fmla="*/ 8870 h 2251556"/>
              <a:gd name="connsiteX2" fmla="*/ 3057168 w 3057168"/>
              <a:gd name="connsiteY2" fmla="*/ 2251124 h 2251556"/>
              <a:gd name="connsiteX3" fmla="*/ 0 w 3057168"/>
              <a:gd name="connsiteY3" fmla="*/ 2251556 h 2251556"/>
              <a:gd name="connsiteX4" fmla="*/ 204711 w 3057168"/>
              <a:gd name="connsiteY4" fmla="*/ 0 h 2251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7168" h="2251556">
                <a:moveTo>
                  <a:pt x="204711" y="0"/>
                </a:moveTo>
                <a:lnTo>
                  <a:pt x="3057168" y="8870"/>
                </a:lnTo>
                <a:lnTo>
                  <a:pt x="3057168" y="2251124"/>
                </a:lnTo>
                <a:lnTo>
                  <a:pt x="0" y="2251556"/>
                </a:lnTo>
                <a:lnTo>
                  <a:pt x="204711" y="0"/>
                </a:lnTo>
                <a:close/>
              </a:path>
            </a:pathLst>
          </a:custGeom>
          <a:solidFill>
            <a:srgbClr val="D91E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FFFFFF"/>
                </a:solidFill>
                <a:ea typeface="宋体" pitchFamily="2" charset="-122"/>
              </a:rPr>
              <a:t> </a:t>
            </a:r>
          </a:p>
        </p:txBody>
      </p:sp>
      <p:sp>
        <p:nvSpPr>
          <p:cNvPr id="5" name="Rectangle 11"/>
          <p:cNvSpPr>
            <a:spLocks noChangeArrowheads="1"/>
          </p:cNvSpPr>
          <p:nvPr userDrawn="1"/>
        </p:nvSpPr>
        <p:spPr bwMode="gray">
          <a:xfrm rot="21347964">
            <a:off x="825715" y="2163765"/>
            <a:ext cx="3112310" cy="3989387"/>
          </a:xfrm>
          <a:custGeom>
            <a:avLst/>
            <a:gdLst>
              <a:gd name="connsiteX0" fmla="*/ 0 w 2245057"/>
              <a:gd name="connsiteY0" fmla="*/ 0 h 1263771"/>
              <a:gd name="connsiteX1" fmla="*/ 2245057 w 2245057"/>
              <a:gd name="connsiteY1" fmla="*/ 0 h 1263771"/>
              <a:gd name="connsiteX2" fmla="*/ 2245057 w 2245057"/>
              <a:gd name="connsiteY2" fmla="*/ 1263771 h 1263771"/>
              <a:gd name="connsiteX3" fmla="*/ 0 w 2245057"/>
              <a:gd name="connsiteY3" fmla="*/ 1263771 h 1263771"/>
              <a:gd name="connsiteX4" fmla="*/ 0 w 2245057"/>
              <a:gd name="connsiteY4" fmla="*/ 0 h 1263771"/>
              <a:gd name="connsiteX0" fmla="*/ 9525 w 2254582"/>
              <a:gd name="connsiteY0" fmla="*/ 0 h 1263771"/>
              <a:gd name="connsiteX1" fmla="*/ 2254582 w 2254582"/>
              <a:gd name="connsiteY1" fmla="*/ 0 h 1263771"/>
              <a:gd name="connsiteX2" fmla="*/ 2254582 w 2254582"/>
              <a:gd name="connsiteY2" fmla="*/ 1263771 h 1263771"/>
              <a:gd name="connsiteX3" fmla="*/ 0 w 2254582"/>
              <a:gd name="connsiteY3" fmla="*/ 606546 h 1263771"/>
              <a:gd name="connsiteX4" fmla="*/ 9525 w 2254582"/>
              <a:gd name="connsiteY4" fmla="*/ 0 h 1263771"/>
              <a:gd name="connsiteX0" fmla="*/ 0 w 2245057"/>
              <a:gd name="connsiteY0" fmla="*/ 0 h 1263771"/>
              <a:gd name="connsiteX1" fmla="*/ 2245057 w 2245057"/>
              <a:gd name="connsiteY1" fmla="*/ 0 h 1263771"/>
              <a:gd name="connsiteX2" fmla="*/ 2245057 w 2245057"/>
              <a:gd name="connsiteY2" fmla="*/ 1263771 h 1263771"/>
              <a:gd name="connsiteX3" fmla="*/ 4465 w 2245057"/>
              <a:gd name="connsiteY3" fmla="*/ 844669 h 1263771"/>
              <a:gd name="connsiteX4" fmla="*/ 0 w 2245057"/>
              <a:gd name="connsiteY4" fmla="*/ 0 h 1263771"/>
              <a:gd name="connsiteX0" fmla="*/ 29905 w 2240642"/>
              <a:gd name="connsiteY0" fmla="*/ 0 h 1271077"/>
              <a:gd name="connsiteX1" fmla="*/ 2240642 w 2240642"/>
              <a:gd name="connsiteY1" fmla="*/ 7306 h 1271077"/>
              <a:gd name="connsiteX2" fmla="*/ 2240642 w 2240642"/>
              <a:gd name="connsiteY2" fmla="*/ 1271077 h 1271077"/>
              <a:gd name="connsiteX3" fmla="*/ 50 w 2240642"/>
              <a:gd name="connsiteY3" fmla="*/ 851975 h 1271077"/>
              <a:gd name="connsiteX4" fmla="*/ 29905 w 2240642"/>
              <a:gd name="connsiteY4" fmla="*/ 0 h 1271077"/>
              <a:gd name="connsiteX0" fmla="*/ 34440 w 2245177"/>
              <a:gd name="connsiteY0" fmla="*/ 0 h 1271077"/>
              <a:gd name="connsiteX1" fmla="*/ 2245177 w 2245177"/>
              <a:gd name="connsiteY1" fmla="*/ 7306 h 1271077"/>
              <a:gd name="connsiteX2" fmla="*/ 2245177 w 2245177"/>
              <a:gd name="connsiteY2" fmla="*/ 1271077 h 1271077"/>
              <a:gd name="connsiteX3" fmla="*/ 43 w 2245177"/>
              <a:gd name="connsiteY3" fmla="*/ 885836 h 1271077"/>
              <a:gd name="connsiteX4" fmla="*/ 34440 w 2245177"/>
              <a:gd name="connsiteY4" fmla="*/ 0 h 1271077"/>
              <a:gd name="connsiteX0" fmla="*/ 34440 w 2253211"/>
              <a:gd name="connsiteY0" fmla="*/ 0 h 1294038"/>
              <a:gd name="connsiteX1" fmla="*/ 2245177 w 2253211"/>
              <a:gd name="connsiteY1" fmla="*/ 7306 h 1294038"/>
              <a:gd name="connsiteX2" fmla="*/ 2253212 w 2253211"/>
              <a:gd name="connsiteY2" fmla="*/ 1294038 h 1294038"/>
              <a:gd name="connsiteX3" fmla="*/ 43 w 2253211"/>
              <a:gd name="connsiteY3" fmla="*/ 885836 h 1294038"/>
              <a:gd name="connsiteX4" fmla="*/ 34440 w 2253211"/>
              <a:gd name="connsiteY4" fmla="*/ 0 h 1294038"/>
              <a:gd name="connsiteX0" fmla="*/ 34440 w 2257608"/>
              <a:gd name="connsiteY0" fmla="*/ 0 h 1302696"/>
              <a:gd name="connsiteX1" fmla="*/ 2245177 w 2257608"/>
              <a:gd name="connsiteY1" fmla="*/ 7306 h 1302696"/>
              <a:gd name="connsiteX2" fmla="*/ 2257608 w 2257608"/>
              <a:gd name="connsiteY2" fmla="*/ 1302696 h 1302696"/>
              <a:gd name="connsiteX3" fmla="*/ 43 w 2257608"/>
              <a:gd name="connsiteY3" fmla="*/ 885836 h 1302696"/>
              <a:gd name="connsiteX4" fmla="*/ 34440 w 2257608"/>
              <a:gd name="connsiteY4" fmla="*/ 0 h 1302696"/>
              <a:gd name="connsiteX0" fmla="*/ 34440 w 2254840"/>
              <a:gd name="connsiteY0" fmla="*/ 0 h 1292011"/>
              <a:gd name="connsiteX1" fmla="*/ 2245177 w 2254840"/>
              <a:gd name="connsiteY1" fmla="*/ 7306 h 1292011"/>
              <a:gd name="connsiteX2" fmla="*/ 2254840 w 2254840"/>
              <a:gd name="connsiteY2" fmla="*/ 1292011 h 1292011"/>
              <a:gd name="connsiteX3" fmla="*/ 43 w 2254840"/>
              <a:gd name="connsiteY3" fmla="*/ 885836 h 1292011"/>
              <a:gd name="connsiteX4" fmla="*/ 34440 w 2254840"/>
              <a:gd name="connsiteY4" fmla="*/ 0 h 1292011"/>
              <a:gd name="connsiteX0" fmla="*/ 34440 w 2250105"/>
              <a:gd name="connsiteY0" fmla="*/ 0 h 1296113"/>
              <a:gd name="connsiteX1" fmla="*/ 2245177 w 2250105"/>
              <a:gd name="connsiteY1" fmla="*/ 7306 h 1296113"/>
              <a:gd name="connsiteX2" fmla="*/ 2250106 w 2250105"/>
              <a:gd name="connsiteY2" fmla="*/ 1296113 h 1296113"/>
              <a:gd name="connsiteX3" fmla="*/ 43 w 2250105"/>
              <a:gd name="connsiteY3" fmla="*/ 885836 h 1296113"/>
              <a:gd name="connsiteX4" fmla="*/ 34440 w 2250105"/>
              <a:gd name="connsiteY4" fmla="*/ 0 h 1296113"/>
              <a:gd name="connsiteX0" fmla="*/ 34440 w 2249536"/>
              <a:gd name="connsiteY0" fmla="*/ 0 h 1300359"/>
              <a:gd name="connsiteX1" fmla="*/ 2245177 w 2249536"/>
              <a:gd name="connsiteY1" fmla="*/ 7306 h 1300359"/>
              <a:gd name="connsiteX2" fmla="*/ 2249536 w 2249536"/>
              <a:gd name="connsiteY2" fmla="*/ 1300359 h 1300359"/>
              <a:gd name="connsiteX3" fmla="*/ 43 w 2249536"/>
              <a:gd name="connsiteY3" fmla="*/ 885836 h 1300359"/>
              <a:gd name="connsiteX4" fmla="*/ 34440 w 2249536"/>
              <a:gd name="connsiteY4" fmla="*/ 0 h 1300359"/>
              <a:gd name="connsiteX0" fmla="*/ 47409 w 2262505"/>
              <a:gd name="connsiteY0" fmla="*/ 0 h 1300359"/>
              <a:gd name="connsiteX1" fmla="*/ 2258146 w 2262505"/>
              <a:gd name="connsiteY1" fmla="*/ 7306 h 1300359"/>
              <a:gd name="connsiteX2" fmla="*/ 2262505 w 2262505"/>
              <a:gd name="connsiteY2" fmla="*/ 1300359 h 1300359"/>
              <a:gd name="connsiteX3" fmla="*/ 32 w 2262505"/>
              <a:gd name="connsiteY3" fmla="*/ 955046 h 1300359"/>
              <a:gd name="connsiteX4" fmla="*/ 47409 w 2262505"/>
              <a:gd name="connsiteY4" fmla="*/ 0 h 1300359"/>
              <a:gd name="connsiteX0" fmla="*/ 47409 w 2258585"/>
              <a:gd name="connsiteY0" fmla="*/ 0 h 1371571"/>
              <a:gd name="connsiteX1" fmla="*/ 2258146 w 2258585"/>
              <a:gd name="connsiteY1" fmla="*/ 7306 h 1371571"/>
              <a:gd name="connsiteX2" fmla="*/ 2252948 w 2258585"/>
              <a:gd name="connsiteY2" fmla="*/ 1371571 h 1371571"/>
              <a:gd name="connsiteX3" fmla="*/ 32 w 2258585"/>
              <a:gd name="connsiteY3" fmla="*/ 955046 h 1371571"/>
              <a:gd name="connsiteX4" fmla="*/ 47409 w 2258585"/>
              <a:gd name="connsiteY4" fmla="*/ 0 h 1371571"/>
              <a:gd name="connsiteX0" fmla="*/ 47409 w 2258585"/>
              <a:gd name="connsiteY0" fmla="*/ 0 h 1371571"/>
              <a:gd name="connsiteX1" fmla="*/ 2258146 w 2258585"/>
              <a:gd name="connsiteY1" fmla="*/ 7306 h 1371571"/>
              <a:gd name="connsiteX2" fmla="*/ 2252948 w 2258585"/>
              <a:gd name="connsiteY2" fmla="*/ 1371571 h 1371571"/>
              <a:gd name="connsiteX3" fmla="*/ 32 w 2258585"/>
              <a:gd name="connsiteY3" fmla="*/ 955046 h 1371571"/>
              <a:gd name="connsiteX4" fmla="*/ 47409 w 2258585"/>
              <a:gd name="connsiteY4" fmla="*/ 0 h 1371571"/>
              <a:gd name="connsiteX0" fmla="*/ 36392 w 2247568"/>
              <a:gd name="connsiteY0" fmla="*/ 0 h 1371571"/>
              <a:gd name="connsiteX1" fmla="*/ 2247129 w 2247568"/>
              <a:gd name="connsiteY1" fmla="*/ 7306 h 1371571"/>
              <a:gd name="connsiteX2" fmla="*/ 2241931 w 2247568"/>
              <a:gd name="connsiteY2" fmla="*/ 1371571 h 1371571"/>
              <a:gd name="connsiteX3" fmla="*/ 42 w 2247568"/>
              <a:gd name="connsiteY3" fmla="*/ 955430 h 1371571"/>
              <a:gd name="connsiteX4" fmla="*/ 36392 w 2247568"/>
              <a:gd name="connsiteY4" fmla="*/ 0 h 1371571"/>
              <a:gd name="connsiteX0" fmla="*/ 26287 w 2237463"/>
              <a:gd name="connsiteY0" fmla="*/ 0 h 1371571"/>
              <a:gd name="connsiteX1" fmla="*/ 2237024 w 2237463"/>
              <a:gd name="connsiteY1" fmla="*/ 7306 h 1371571"/>
              <a:gd name="connsiteX2" fmla="*/ 2231826 w 2237463"/>
              <a:gd name="connsiteY2" fmla="*/ 1371571 h 1371571"/>
              <a:gd name="connsiteX3" fmla="*/ 56 w 2237463"/>
              <a:gd name="connsiteY3" fmla="*/ 719254 h 1371571"/>
              <a:gd name="connsiteX4" fmla="*/ 26287 w 2237463"/>
              <a:gd name="connsiteY4" fmla="*/ 0 h 1371571"/>
              <a:gd name="connsiteX0" fmla="*/ 26287 w 2237463"/>
              <a:gd name="connsiteY0" fmla="*/ 0 h 1371571"/>
              <a:gd name="connsiteX1" fmla="*/ 2237024 w 2237463"/>
              <a:gd name="connsiteY1" fmla="*/ 7306 h 1371571"/>
              <a:gd name="connsiteX2" fmla="*/ 2231826 w 2237463"/>
              <a:gd name="connsiteY2" fmla="*/ 1371571 h 1371571"/>
              <a:gd name="connsiteX3" fmla="*/ 56 w 2237463"/>
              <a:gd name="connsiteY3" fmla="*/ 719254 h 1371571"/>
              <a:gd name="connsiteX4" fmla="*/ 26287 w 2237463"/>
              <a:gd name="connsiteY4" fmla="*/ 0 h 1371571"/>
              <a:gd name="connsiteX0" fmla="*/ 0 w 2211176"/>
              <a:gd name="connsiteY0" fmla="*/ 0 h 1371571"/>
              <a:gd name="connsiteX1" fmla="*/ 2210737 w 2211176"/>
              <a:gd name="connsiteY1" fmla="*/ 7306 h 1371571"/>
              <a:gd name="connsiteX2" fmla="*/ 2205539 w 2211176"/>
              <a:gd name="connsiteY2" fmla="*/ 1371571 h 1371571"/>
              <a:gd name="connsiteX3" fmla="*/ 25100 w 2211176"/>
              <a:gd name="connsiteY3" fmla="*/ 832126 h 1371571"/>
              <a:gd name="connsiteX4" fmla="*/ 0 w 2211176"/>
              <a:gd name="connsiteY4" fmla="*/ 0 h 1371571"/>
              <a:gd name="connsiteX0" fmla="*/ 52948 w 2264124"/>
              <a:gd name="connsiteY0" fmla="*/ 0 h 1371571"/>
              <a:gd name="connsiteX1" fmla="*/ 2263685 w 2264124"/>
              <a:gd name="connsiteY1" fmla="*/ 7306 h 1371571"/>
              <a:gd name="connsiteX2" fmla="*/ 2258487 w 2264124"/>
              <a:gd name="connsiteY2" fmla="*/ 1371571 h 1371571"/>
              <a:gd name="connsiteX3" fmla="*/ 29 w 2264124"/>
              <a:gd name="connsiteY3" fmla="*/ 844178 h 1371571"/>
              <a:gd name="connsiteX4" fmla="*/ 52948 w 2264124"/>
              <a:gd name="connsiteY4" fmla="*/ 0 h 1371571"/>
              <a:gd name="connsiteX0" fmla="*/ 31711 w 2242887"/>
              <a:gd name="connsiteY0" fmla="*/ 0 h 1371571"/>
              <a:gd name="connsiteX1" fmla="*/ 2242448 w 2242887"/>
              <a:gd name="connsiteY1" fmla="*/ 7306 h 1371571"/>
              <a:gd name="connsiteX2" fmla="*/ 2237250 w 2242887"/>
              <a:gd name="connsiteY2" fmla="*/ 1371571 h 1371571"/>
              <a:gd name="connsiteX3" fmla="*/ 47 w 2242887"/>
              <a:gd name="connsiteY3" fmla="*/ 827573 h 1371571"/>
              <a:gd name="connsiteX4" fmla="*/ 31711 w 2242887"/>
              <a:gd name="connsiteY4" fmla="*/ 0 h 1371571"/>
              <a:gd name="connsiteX0" fmla="*/ 31711 w 2242887"/>
              <a:gd name="connsiteY0" fmla="*/ 0 h 1371571"/>
              <a:gd name="connsiteX1" fmla="*/ 2242448 w 2242887"/>
              <a:gd name="connsiteY1" fmla="*/ 7306 h 1371571"/>
              <a:gd name="connsiteX2" fmla="*/ 2237250 w 2242887"/>
              <a:gd name="connsiteY2" fmla="*/ 1371571 h 1371571"/>
              <a:gd name="connsiteX3" fmla="*/ 47 w 2242887"/>
              <a:gd name="connsiteY3" fmla="*/ 827573 h 1371571"/>
              <a:gd name="connsiteX4" fmla="*/ 31711 w 2242887"/>
              <a:gd name="connsiteY4" fmla="*/ 0 h 1371571"/>
              <a:gd name="connsiteX0" fmla="*/ 31711 w 2242887"/>
              <a:gd name="connsiteY0" fmla="*/ 0 h 1371571"/>
              <a:gd name="connsiteX1" fmla="*/ 2242448 w 2242887"/>
              <a:gd name="connsiteY1" fmla="*/ 7306 h 1371571"/>
              <a:gd name="connsiteX2" fmla="*/ 2237250 w 2242887"/>
              <a:gd name="connsiteY2" fmla="*/ 1371571 h 1371571"/>
              <a:gd name="connsiteX3" fmla="*/ 47 w 2242887"/>
              <a:gd name="connsiteY3" fmla="*/ 827573 h 1371571"/>
              <a:gd name="connsiteX4" fmla="*/ 31711 w 2242887"/>
              <a:gd name="connsiteY4" fmla="*/ 0 h 1371571"/>
              <a:gd name="connsiteX0" fmla="*/ 31711 w 2242840"/>
              <a:gd name="connsiteY0" fmla="*/ 0 h 1403137"/>
              <a:gd name="connsiteX1" fmla="*/ 2242448 w 2242840"/>
              <a:gd name="connsiteY1" fmla="*/ 7306 h 1403137"/>
              <a:gd name="connsiteX2" fmla="*/ 2235786 w 2242840"/>
              <a:gd name="connsiteY2" fmla="*/ 1403137 h 1403137"/>
              <a:gd name="connsiteX3" fmla="*/ 47 w 2242840"/>
              <a:gd name="connsiteY3" fmla="*/ 827573 h 1403137"/>
              <a:gd name="connsiteX4" fmla="*/ 31711 w 2242840"/>
              <a:gd name="connsiteY4" fmla="*/ 0 h 1403137"/>
              <a:gd name="connsiteX0" fmla="*/ 31711 w 2244919"/>
              <a:gd name="connsiteY0" fmla="*/ 0 h 1403137"/>
              <a:gd name="connsiteX1" fmla="*/ 2242448 w 2244919"/>
              <a:gd name="connsiteY1" fmla="*/ 7306 h 1403137"/>
              <a:gd name="connsiteX2" fmla="*/ 2235786 w 2244919"/>
              <a:gd name="connsiteY2" fmla="*/ 1403137 h 1403137"/>
              <a:gd name="connsiteX3" fmla="*/ 47 w 2244919"/>
              <a:gd name="connsiteY3" fmla="*/ 827573 h 1403137"/>
              <a:gd name="connsiteX4" fmla="*/ 31711 w 2244919"/>
              <a:gd name="connsiteY4" fmla="*/ 0 h 1403137"/>
              <a:gd name="connsiteX0" fmla="*/ 31711 w 2244919"/>
              <a:gd name="connsiteY0" fmla="*/ 0 h 1403137"/>
              <a:gd name="connsiteX1" fmla="*/ 2242448 w 2244919"/>
              <a:gd name="connsiteY1" fmla="*/ 7306 h 1403137"/>
              <a:gd name="connsiteX2" fmla="*/ 2235786 w 2244919"/>
              <a:gd name="connsiteY2" fmla="*/ 1403137 h 1403137"/>
              <a:gd name="connsiteX3" fmla="*/ 47 w 2244919"/>
              <a:gd name="connsiteY3" fmla="*/ 827573 h 1403137"/>
              <a:gd name="connsiteX4" fmla="*/ 31711 w 2244919"/>
              <a:gd name="connsiteY4" fmla="*/ 0 h 1403137"/>
              <a:gd name="connsiteX0" fmla="*/ 31711 w 2244919"/>
              <a:gd name="connsiteY0" fmla="*/ 0 h 1403137"/>
              <a:gd name="connsiteX1" fmla="*/ 2242448 w 2244919"/>
              <a:gd name="connsiteY1" fmla="*/ 7306 h 1403137"/>
              <a:gd name="connsiteX2" fmla="*/ 2235786 w 2244919"/>
              <a:gd name="connsiteY2" fmla="*/ 1403137 h 1403137"/>
              <a:gd name="connsiteX3" fmla="*/ 47 w 2244919"/>
              <a:gd name="connsiteY3" fmla="*/ 827573 h 1403137"/>
              <a:gd name="connsiteX4" fmla="*/ 31711 w 2244919"/>
              <a:gd name="connsiteY4" fmla="*/ 0 h 1403137"/>
              <a:gd name="connsiteX0" fmla="*/ 30310 w 2244920"/>
              <a:gd name="connsiteY0" fmla="*/ 0 h 1413420"/>
              <a:gd name="connsiteX1" fmla="*/ 2242449 w 2244920"/>
              <a:gd name="connsiteY1" fmla="*/ 17589 h 1413420"/>
              <a:gd name="connsiteX2" fmla="*/ 2235787 w 2244920"/>
              <a:gd name="connsiteY2" fmla="*/ 1413420 h 1413420"/>
              <a:gd name="connsiteX3" fmla="*/ 48 w 2244920"/>
              <a:gd name="connsiteY3" fmla="*/ 837856 h 1413420"/>
              <a:gd name="connsiteX4" fmla="*/ 30310 w 2244920"/>
              <a:gd name="connsiteY4" fmla="*/ 0 h 1413420"/>
              <a:gd name="connsiteX0" fmla="*/ 30310 w 2244053"/>
              <a:gd name="connsiteY0" fmla="*/ 0 h 1430865"/>
              <a:gd name="connsiteX1" fmla="*/ 2242449 w 2244053"/>
              <a:gd name="connsiteY1" fmla="*/ 17589 h 1430865"/>
              <a:gd name="connsiteX2" fmla="*/ 2233243 w 2244053"/>
              <a:gd name="connsiteY2" fmla="*/ 1430865 h 1430865"/>
              <a:gd name="connsiteX3" fmla="*/ 48 w 2244053"/>
              <a:gd name="connsiteY3" fmla="*/ 837856 h 1430865"/>
              <a:gd name="connsiteX4" fmla="*/ 30310 w 2244053"/>
              <a:gd name="connsiteY4" fmla="*/ 0 h 1430865"/>
              <a:gd name="connsiteX0" fmla="*/ 30604 w 2244347"/>
              <a:gd name="connsiteY0" fmla="*/ 0 h 1430865"/>
              <a:gd name="connsiteX1" fmla="*/ 2242743 w 2244347"/>
              <a:gd name="connsiteY1" fmla="*/ 17589 h 1430865"/>
              <a:gd name="connsiteX2" fmla="*/ 2233537 w 2244347"/>
              <a:gd name="connsiteY2" fmla="*/ 1430865 h 1430865"/>
              <a:gd name="connsiteX3" fmla="*/ 48 w 2244347"/>
              <a:gd name="connsiteY3" fmla="*/ 859770 h 1430865"/>
              <a:gd name="connsiteX4" fmla="*/ 30604 w 2244347"/>
              <a:gd name="connsiteY4" fmla="*/ 0 h 1430865"/>
              <a:gd name="connsiteX0" fmla="*/ 59504 w 2244326"/>
              <a:gd name="connsiteY0" fmla="*/ 0 h 1438568"/>
              <a:gd name="connsiteX1" fmla="*/ 2242722 w 2244326"/>
              <a:gd name="connsiteY1" fmla="*/ 25292 h 1438568"/>
              <a:gd name="connsiteX2" fmla="*/ 2233516 w 2244326"/>
              <a:gd name="connsiteY2" fmla="*/ 1438568 h 1438568"/>
              <a:gd name="connsiteX3" fmla="*/ 27 w 2244326"/>
              <a:gd name="connsiteY3" fmla="*/ 867473 h 1438568"/>
              <a:gd name="connsiteX4" fmla="*/ 59504 w 2244326"/>
              <a:gd name="connsiteY4" fmla="*/ 0 h 1438568"/>
              <a:gd name="connsiteX0" fmla="*/ 18466 w 2203288"/>
              <a:gd name="connsiteY0" fmla="*/ 0 h 1438568"/>
              <a:gd name="connsiteX1" fmla="*/ 2201684 w 2203288"/>
              <a:gd name="connsiteY1" fmla="*/ 25292 h 1438568"/>
              <a:gd name="connsiteX2" fmla="*/ 2192478 w 2203288"/>
              <a:gd name="connsiteY2" fmla="*/ 1438568 h 1438568"/>
              <a:gd name="connsiteX3" fmla="*/ 75 w 2203288"/>
              <a:gd name="connsiteY3" fmla="*/ 967290 h 1438568"/>
              <a:gd name="connsiteX4" fmla="*/ 18466 w 2203288"/>
              <a:gd name="connsiteY4" fmla="*/ 0 h 1438568"/>
              <a:gd name="connsiteX0" fmla="*/ 49119 w 2233941"/>
              <a:gd name="connsiteY0" fmla="*/ 0 h 1438568"/>
              <a:gd name="connsiteX1" fmla="*/ 2232337 w 2233941"/>
              <a:gd name="connsiteY1" fmla="*/ 25292 h 1438568"/>
              <a:gd name="connsiteX2" fmla="*/ 2223131 w 2233941"/>
              <a:gd name="connsiteY2" fmla="*/ 1438568 h 1438568"/>
              <a:gd name="connsiteX3" fmla="*/ 31 w 2233941"/>
              <a:gd name="connsiteY3" fmla="*/ 987214 h 1438568"/>
              <a:gd name="connsiteX4" fmla="*/ 49119 w 2233941"/>
              <a:gd name="connsiteY4" fmla="*/ 0 h 1438568"/>
              <a:gd name="connsiteX0" fmla="*/ 3377 w 2188199"/>
              <a:gd name="connsiteY0" fmla="*/ 0 h 1438568"/>
              <a:gd name="connsiteX1" fmla="*/ 2186595 w 2188199"/>
              <a:gd name="connsiteY1" fmla="*/ 25292 h 1438568"/>
              <a:gd name="connsiteX2" fmla="*/ 2177389 w 2188199"/>
              <a:gd name="connsiteY2" fmla="*/ 1438568 h 1438568"/>
              <a:gd name="connsiteX3" fmla="*/ 236 w 2188199"/>
              <a:gd name="connsiteY3" fmla="*/ 981898 h 1438568"/>
              <a:gd name="connsiteX4" fmla="*/ 3377 w 2188199"/>
              <a:gd name="connsiteY4" fmla="*/ 0 h 1438568"/>
              <a:gd name="connsiteX0" fmla="*/ 44651 w 2229473"/>
              <a:gd name="connsiteY0" fmla="*/ 0 h 1438568"/>
              <a:gd name="connsiteX1" fmla="*/ 2227869 w 2229473"/>
              <a:gd name="connsiteY1" fmla="*/ 25292 h 1438568"/>
              <a:gd name="connsiteX2" fmla="*/ 2218663 w 2229473"/>
              <a:gd name="connsiteY2" fmla="*/ 1438568 h 1438568"/>
              <a:gd name="connsiteX3" fmla="*/ 34 w 2229473"/>
              <a:gd name="connsiteY3" fmla="*/ 980359 h 1438568"/>
              <a:gd name="connsiteX4" fmla="*/ 44651 w 2229473"/>
              <a:gd name="connsiteY4" fmla="*/ 0 h 1438568"/>
              <a:gd name="connsiteX0" fmla="*/ 44651 w 2232456"/>
              <a:gd name="connsiteY0" fmla="*/ 0 h 1440570"/>
              <a:gd name="connsiteX1" fmla="*/ 2227869 w 2232456"/>
              <a:gd name="connsiteY1" fmla="*/ 25292 h 1440570"/>
              <a:gd name="connsiteX2" fmla="*/ 2225323 w 2232456"/>
              <a:gd name="connsiteY2" fmla="*/ 1440570 h 1440570"/>
              <a:gd name="connsiteX3" fmla="*/ 34 w 2232456"/>
              <a:gd name="connsiteY3" fmla="*/ 980359 h 1440570"/>
              <a:gd name="connsiteX4" fmla="*/ 44651 w 2232456"/>
              <a:gd name="connsiteY4" fmla="*/ 0 h 1440570"/>
              <a:gd name="connsiteX0" fmla="*/ 37737 w 2232461"/>
              <a:gd name="connsiteY0" fmla="*/ 0 h 1433405"/>
              <a:gd name="connsiteX1" fmla="*/ 2227874 w 2232461"/>
              <a:gd name="connsiteY1" fmla="*/ 18127 h 1433405"/>
              <a:gd name="connsiteX2" fmla="*/ 2225328 w 2232461"/>
              <a:gd name="connsiteY2" fmla="*/ 1433405 h 1433405"/>
              <a:gd name="connsiteX3" fmla="*/ 39 w 2232461"/>
              <a:gd name="connsiteY3" fmla="*/ 973194 h 1433405"/>
              <a:gd name="connsiteX4" fmla="*/ 37737 w 2232461"/>
              <a:gd name="connsiteY4" fmla="*/ 0 h 1433405"/>
              <a:gd name="connsiteX0" fmla="*/ 37737 w 2232908"/>
              <a:gd name="connsiteY0" fmla="*/ 0 h 1433405"/>
              <a:gd name="connsiteX1" fmla="*/ 2228948 w 2232908"/>
              <a:gd name="connsiteY1" fmla="*/ 10745 h 1433405"/>
              <a:gd name="connsiteX2" fmla="*/ 2225328 w 2232908"/>
              <a:gd name="connsiteY2" fmla="*/ 1433405 h 1433405"/>
              <a:gd name="connsiteX3" fmla="*/ 39 w 2232908"/>
              <a:gd name="connsiteY3" fmla="*/ 973194 h 1433405"/>
              <a:gd name="connsiteX4" fmla="*/ 37737 w 2232908"/>
              <a:gd name="connsiteY4" fmla="*/ 0 h 1433405"/>
              <a:gd name="connsiteX0" fmla="*/ 37737 w 2230903"/>
              <a:gd name="connsiteY0" fmla="*/ 0 h 1443631"/>
              <a:gd name="connsiteX1" fmla="*/ 2228948 w 2230903"/>
              <a:gd name="connsiteY1" fmla="*/ 10745 h 1443631"/>
              <a:gd name="connsiteX2" fmla="*/ 2220903 w 2230903"/>
              <a:gd name="connsiteY2" fmla="*/ 1443631 h 1443631"/>
              <a:gd name="connsiteX3" fmla="*/ 39 w 2230903"/>
              <a:gd name="connsiteY3" fmla="*/ 973194 h 1443631"/>
              <a:gd name="connsiteX4" fmla="*/ 37737 w 2230903"/>
              <a:gd name="connsiteY4" fmla="*/ 0 h 1443631"/>
              <a:gd name="connsiteX0" fmla="*/ 33828 w 2226994"/>
              <a:gd name="connsiteY0" fmla="*/ 0 h 1443631"/>
              <a:gd name="connsiteX1" fmla="*/ 2225039 w 2226994"/>
              <a:gd name="connsiteY1" fmla="*/ 10745 h 1443631"/>
              <a:gd name="connsiteX2" fmla="*/ 2216994 w 2226994"/>
              <a:gd name="connsiteY2" fmla="*/ 1443631 h 1443631"/>
              <a:gd name="connsiteX3" fmla="*/ 44 w 2226994"/>
              <a:gd name="connsiteY3" fmla="*/ 986698 h 1443631"/>
              <a:gd name="connsiteX4" fmla="*/ 33828 w 2226994"/>
              <a:gd name="connsiteY4" fmla="*/ 0 h 1443631"/>
              <a:gd name="connsiteX0" fmla="*/ 31767 w 2224933"/>
              <a:gd name="connsiteY0" fmla="*/ 0 h 1443631"/>
              <a:gd name="connsiteX1" fmla="*/ 2222978 w 2224933"/>
              <a:gd name="connsiteY1" fmla="*/ 10745 h 1443631"/>
              <a:gd name="connsiteX2" fmla="*/ 2214933 w 2224933"/>
              <a:gd name="connsiteY2" fmla="*/ 1443631 h 1443631"/>
              <a:gd name="connsiteX3" fmla="*/ 47 w 2224933"/>
              <a:gd name="connsiteY3" fmla="*/ 992712 h 1443631"/>
              <a:gd name="connsiteX4" fmla="*/ 31767 w 2224933"/>
              <a:gd name="connsiteY4" fmla="*/ 0 h 1443631"/>
              <a:gd name="connsiteX0" fmla="*/ 36961 w 2230127"/>
              <a:gd name="connsiteY0" fmla="*/ 0 h 1443631"/>
              <a:gd name="connsiteX1" fmla="*/ 2228172 w 2230127"/>
              <a:gd name="connsiteY1" fmla="*/ 10745 h 1443631"/>
              <a:gd name="connsiteX2" fmla="*/ 2220127 w 2230127"/>
              <a:gd name="connsiteY2" fmla="*/ 1443631 h 1443631"/>
              <a:gd name="connsiteX3" fmla="*/ 40 w 2230127"/>
              <a:gd name="connsiteY3" fmla="*/ 988065 h 1443631"/>
              <a:gd name="connsiteX4" fmla="*/ 36961 w 2230127"/>
              <a:gd name="connsiteY4" fmla="*/ 0 h 144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0127" h="1443631">
                <a:moveTo>
                  <a:pt x="36961" y="0"/>
                </a:moveTo>
                <a:lnTo>
                  <a:pt x="2228172" y="10745"/>
                </a:lnTo>
                <a:cubicBezTo>
                  <a:pt x="2230850" y="439656"/>
                  <a:pt x="2232723" y="651647"/>
                  <a:pt x="2220127" y="1443631"/>
                </a:cubicBezTo>
                <a:lnTo>
                  <a:pt x="40" y="988065"/>
                </a:lnTo>
                <a:cubicBezTo>
                  <a:pt x="-1448" y="706509"/>
                  <a:pt x="38449" y="281556"/>
                  <a:pt x="36961" y="0"/>
                </a:cubicBezTo>
                <a:close/>
              </a:path>
            </a:pathLst>
          </a:custGeom>
          <a:solidFill>
            <a:srgbClr val="7116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 userDrawn="1"/>
        </p:nvSpPr>
        <p:spPr bwMode="gray">
          <a:xfrm rot="21365145">
            <a:off x="8003084" y="1892325"/>
            <a:ext cx="4288955" cy="2582863"/>
          </a:xfrm>
          <a:custGeom>
            <a:avLst/>
            <a:gdLst>
              <a:gd name="connsiteX0" fmla="*/ 0 w 5430865"/>
              <a:gd name="connsiteY0" fmla="*/ 0 h 979284"/>
              <a:gd name="connsiteX1" fmla="*/ 5430865 w 5430865"/>
              <a:gd name="connsiteY1" fmla="*/ 0 h 979284"/>
              <a:gd name="connsiteX2" fmla="*/ 5430865 w 5430865"/>
              <a:gd name="connsiteY2" fmla="*/ 979284 h 979284"/>
              <a:gd name="connsiteX3" fmla="*/ 0 w 5430865"/>
              <a:gd name="connsiteY3" fmla="*/ 979284 h 979284"/>
              <a:gd name="connsiteX4" fmla="*/ 0 w 5430865"/>
              <a:gd name="connsiteY4" fmla="*/ 0 h 979284"/>
              <a:gd name="connsiteX0" fmla="*/ 0 w 5434373"/>
              <a:gd name="connsiteY0" fmla="*/ 28971 h 1008255"/>
              <a:gd name="connsiteX1" fmla="*/ 5434373 w 5434373"/>
              <a:gd name="connsiteY1" fmla="*/ 0 h 1008255"/>
              <a:gd name="connsiteX2" fmla="*/ 5430865 w 5434373"/>
              <a:gd name="connsiteY2" fmla="*/ 1008255 h 1008255"/>
              <a:gd name="connsiteX3" fmla="*/ 0 w 5434373"/>
              <a:gd name="connsiteY3" fmla="*/ 1008255 h 1008255"/>
              <a:gd name="connsiteX4" fmla="*/ 0 w 5434373"/>
              <a:gd name="connsiteY4" fmla="*/ 28971 h 1008255"/>
              <a:gd name="connsiteX0" fmla="*/ 0 w 5434373"/>
              <a:gd name="connsiteY0" fmla="*/ 28971 h 1011057"/>
              <a:gd name="connsiteX1" fmla="*/ 5434373 w 5434373"/>
              <a:gd name="connsiteY1" fmla="*/ 0 h 1011057"/>
              <a:gd name="connsiteX2" fmla="*/ 3575489 w 5434373"/>
              <a:gd name="connsiteY2" fmla="*/ 1011057 h 1011057"/>
              <a:gd name="connsiteX3" fmla="*/ 0 w 5434373"/>
              <a:gd name="connsiteY3" fmla="*/ 1008255 h 1011057"/>
              <a:gd name="connsiteX4" fmla="*/ 0 w 5434373"/>
              <a:gd name="connsiteY4" fmla="*/ 28971 h 1011057"/>
              <a:gd name="connsiteX0" fmla="*/ 0 w 3710877"/>
              <a:gd name="connsiteY0" fmla="*/ 21612 h 1003698"/>
              <a:gd name="connsiteX1" fmla="*/ 3710878 w 3710877"/>
              <a:gd name="connsiteY1" fmla="*/ 0 h 1003698"/>
              <a:gd name="connsiteX2" fmla="*/ 3575489 w 3710877"/>
              <a:gd name="connsiteY2" fmla="*/ 1003698 h 1003698"/>
              <a:gd name="connsiteX3" fmla="*/ 0 w 3710877"/>
              <a:gd name="connsiteY3" fmla="*/ 1000896 h 1003698"/>
              <a:gd name="connsiteX4" fmla="*/ 0 w 3710877"/>
              <a:gd name="connsiteY4" fmla="*/ 21612 h 1003698"/>
              <a:gd name="connsiteX0" fmla="*/ 0 w 3710878"/>
              <a:gd name="connsiteY0" fmla="*/ 21612 h 1003698"/>
              <a:gd name="connsiteX1" fmla="*/ 3710878 w 3710878"/>
              <a:gd name="connsiteY1" fmla="*/ 0 h 1003698"/>
              <a:gd name="connsiteX2" fmla="*/ 3575489 w 3710878"/>
              <a:gd name="connsiteY2" fmla="*/ 1003698 h 1003698"/>
              <a:gd name="connsiteX3" fmla="*/ 0 w 3710878"/>
              <a:gd name="connsiteY3" fmla="*/ 1000896 h 1003698"/>
              <a:gd name="connsiteX4" fmla="*/ 0 w 3710878"/>
              <a:gd name="connsiteY4" fmla="*/ 21612 h 1003698"/>
              <a:gd name="connsiteX0" fmla="*/ 0 w 3710878"/>
              <a:gd name="connsiteY0" fmla="*/ 21612 h 1003698"/>
              <a:gd name="connsiteX1" fmla="*/ 3710878 w 3710878"/>
              <a:gd name="connsiteY1" fmla="*/ 0 h 1003698"/>
              <a:gd name="connsiteX2" fmla="*/ 3575489 w 3710878"/>
              <a:gd name="connsiteY2" fmla="*/ 1003698 h 1003698"/>
              <a:gd name="connsiteX3" fmla="*/ 0 w 3710878"/>
              <a:gd name="connsiteY3" fmla="*/ 1000896 h 1003698"/>
              <a:gd name="connsiteX4" fmla="*/ 0 w 3710878"/>
              <a:gd name="connsiteY4" fmla="*/ 21612 h 1003698"/>
              <a:gd name="connsiteX0" fmla="*/ 0 w 3719612"/>
              <a:gd name="connsiteY0" fmla="*/ 6729 h 988815"/>
              <a:gd name="connsiteX1" fmla="*/ 3719612 w 3719612"/>
              <a:gd name="connsiteY1" fmla="*/ 0 h 988815"/>
              <a:gd name="connsiteX2" fmla="*/ 3575489 w 3719612"/>
              <a:gd name="connsiteY2" fmla="*/ 988815 h 988815"/>
              <a:gd name="connsiteX3" fmla="*/ 0 w 3719612"/>
              <a:gd name="connsiteY3" fmla="*/ 986013 h 988815"/>
              <a:gd name="connsiteX4" fmla="*/ 0 w 3719612"/>
              <a:gd name="connsiteY4" fmla="*/ 6729 h 988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612" h="988815">
                <a:moveTo>
                  <a:pt x="0" y="6729"/>
                </a:moveTo>
                <a:lnTo>
                  <a:pt x="3719612" y="0"/>
                </a:lnTo>
                <a:cubicBezTo>
                  <a:pt x="3686881" y="338931"/>
                  <a:pt x="3631493" y="650689"/>
                  <a:pt x="3575489" y="988815"/>
                </a:cubicBezTo>
                <a:lnTo>
                  <a:pt x="0" y="986013"/>
                </a:lnTo>
                <a:lnTo>
                  <a:pt x="0" y="6729"/>
                </a:lnTo>
                <a:close/>
              </a:path>
            </a:pathLst>
          </a:custGeom>
          <a:solidFill>
            <a:srgbClr val="1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11"/>
          <p:cNvSpPr>
            <a:spLocks noChangeArrowheads="1"/>
          </p:cNvSpPr>
          <p:nvPr userDrawn="1"/>
        </p:nvSpPr>
        <p:spPr bwMode="gray">
          <a:xfrm rot="21365145">
            <a:off x="10272226" y="3155950"/>
            <a:ext cx="1322731" cy="457200"/>
          </a:xfrm>
          <a:custGeom>
            <a:avLst/>
            <a:gdLst>
              <a:gd name="connsiteX0" fmla="*/ 0 w 855342"/>
              <a:gd name="connsiteY0" fmla="*/ 0 h 519360"/>
              <a:gd name="connsiteX1" fmla="*/ 855342 w 855342"/>
              <a:gd name="connsiteY1" fmla="*/ 0 h 519360"/>
              <a:gd name="connsiteX2" fmla="*/ 855342 w 855342"/>
              <a:gd name="connsiteY2" fmla="*/ 519360 h 519360"/>
              <a:gd name="connsiteX3" fmla="*/ 0 w 855342"/>
              <a:gd name="connsiteY3" fmla="*/ 519360 h 519360"/>
              <a:gd name="connsiteX4" fmla="*/ 0 w 855342"/>
              <a:gd name="connsiteY4" fmla="*/ 0 h 519360"/>
              <a:gd name="connsiteX0" fmla="*/ 0 w 855342"/>
              <a:gd name="connsiteY0" fmla="*/ 0 h 519360"/>
              <a:gd name="connsiteX1" fmla="*/ 569438 w 855342"/>
              <a:gd name="connsiteY1" fmla="*/ 14374 h 519360"/>
              <a:gd name="connsiteX2" fmla="*/ 855342 w 855342"/>
              <a:gd name="connsiteY2" fmla="*/ 519360 h 519360"/>
              <a:gd name="connsiteX3" fmla="*/ 0 w 855342"/>
              <a:gd name="connsiteY3" fmla="*/ 519360 h 519360"/>
              <a:gd name="connsiteX4" fmla="*/ 0 w 855342"/>
              <a:gd name="connsiteY4" fmla="*/ 0 h 519360"/>
              <a:gd name="connsiteX0" fmla="*/ 0 w 848589"/>
              <a:gd name="connsiteY0" fmla="*/ 0 h 519360"/>
              <a:gd name="connsiteX1" fmla="*/ 569438 w 848589"/>
              <a:gd name="connsiteY1" fmla="*/ 14374 h 519360"/>
              <a:gd name="connsiteX2" fmla="*/ 848589 w 848589"/>
              <a:gd name="connsiteY2" fmla="*/ 332367 h 519360"/>
              <a:gd name="connsiteX3" fmla="*/ 0 w 848589"/>
              <a:gd name="connsiteY3" fmla="*/ 519360 h 519360"/>
              <a:gd name="connsiteX4" fmla="*/ 0 w 848589"/>
              <a:gd name="connsiteY4" fmla="*/ 0 h 519360"/>
              <a:gd name="connsiteX0" fmla="*/ 0 w 1144262"/>
              <a:gd name="connsiteY0" fmla="*/ 0 h 569570"/>
              <a:gd name="connsiteX1" fmla="*/ 569438 w 1144262"/>
              <a:gd name="connsiteY1" fmla="*/ 14374 h 569570"/>
              <a:gd name="connsiteX2" fmla="*/ 1144262 w 1144262"/>
              <a:gd name="connsiteY2" fmla="*/ 569571 h 569570"/>
              <a:gd name="connsiteX3" fmla="*/ 0 w 1144262"/>
              <a:gd name="connsiteY3" fmla="*/ 519360 h 569570"/>
              <a:gd name="connsiteX4" fmla="*/ 0 w 1144262"/>
              <a:gd name="connsiteY4" fmla="*/ 0 h 569570"/>
              <a:gd name="connsiteX0" fmla="*/ 3094 w 1147356"/>
              <a:gd name="connsiteY0" fmla="*/ 0 h 586267"/>
              <a:gd name="connsiteX1" fmla="*/ 572532 w 1147356"/>
              <a:gd name="connsiteY1" fmla="*/ 14374 h 586267"/>
              <a:gd name="connsiteX2" fmla="*/ 1147356 w 1147356"/>
              <a:gd name="connsiteY2" fmla="*/ 569571 h 586267"/>
              <a:gd name="connsiteX3" fmla="*/ 0 w 1147356"/>
              <a:gd name="connsiteY3" fmla="*/ 586268 h 586267"/>
              <a:gd name="connsiteX4" fmla="*/ 3094 w 1147356"/>
              <a:gd name="connsiteY4" fmla="*/ 0 h 586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7356" h="586267">
                <a:moveTo>
                  <a:pt x="3094" y="0"/>
                </a:moveTo>
                <a:lnTo>
                  <a:pt x="572532" y="14374"/>
                </a:lnTo>
                <a:lnTo>
                  <a:pt x="1147356" y="569571"/>
                </a:lnTo>
                <a:lnTo>
                  <a:pt x="0" y="586268"/>
                </a:lnTo>
                <a:cubicBezTo>
                  <a:pt x="1031" y="390845"/>
                  <a:pt x="2063" y="195423"/>
                  <a:pt x="309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11"/>
          <p:cNvSpPr>
            <a:spLocks noChangeArrowheads="1"/>
          </p:cNvSpPr>
          <p:nvPr userDrawn="1"/>
        </p:nvSpPr>
        <p:spPr bwMode="gray">
          <a:xfrm rot="21421882">
            <a:off x="760624" y="662013"/>
            <a:ext cx="10318262" cy="4084637"/>
          </a:xfrm>
          <a:prstGeom prst="rect">
            <a:avLst/>
          </a:prstGeom>
          <a:solidFill>
            <a:srgbClr val="EC2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gray">
          <a:xfrm rot="21365145">
            <a:off x="4863779" y="3752875"/>
            <a:ext cx="6802622" cy="1484313"/>
          </a:xfrm>
          <a:custGeom>
            <a:avLst/>
            <a:gdLst>
              <a:gd name="connsiteX0" fmla="*/ 0 w 5430865"/>
              <a:gd name="connsiteY0" fmla="*/ 0 h 979284"/>
              <a:gd name="connsiteX1" fmla="*/ 5430865 w 5430865"/>
              <a:gd name="connsiteY1" fmla="*/ 0 h 979284"/>
              <a:gd name="connsiteX2" fmla="*/ 5430865 w 5430865"/>
              <a:gd name="connsiteY2" fmla="*/ 979284 h 979284"/>
              <a:gd name="connsiteX3" fmla="*/ 0 w 5430865"/>
              <a:gd name="connsiteY3" fmla="*/ 979284 h 979284"/>
              <a:gd name="connsiteX4" fmla="*/ 0 w 5430865"/>
              <a:gd name="connsiteY4" fmla="*/ 0 h 979284"/>
              <a:gd name="connsiteX0" fmla="*/ 0 w 5434373"/>
              <a:gd name="connsiteY0" fmla="*/ 28971 h 1008255"/>
              <a:gd name="connsiteX1" fmla="*/ 5434373 w 5434373"/>
              <a:gd name="connsiteY1" fmla="*/ 0 h 1008255"/>
              <a:gd name="connsiteX2" fmla="*/ 5430865 w 5434373"/>
              <a:gd name="connsiteY2" fmla="*/ 1008255 h 1008255"/>
              <a:gd name="connsiteX3" fmla="*/ 0 w 5434373"/>
              <a:gd name="connsiteY3" fmla="*/ 1008255 h 1008255"/>
              <a:gd name="connsiteX4" fmla="*/ 0 w 5434373"/>
              <a:gd name="connsiteY4" fmla="*/ 28971 h 1008255"/>
              <a:gd name="connsiteX0" fmla="*/ 1138 w 5434373"/>
              <a:gd name="connsiteY0" fmla="*/ 14521 h 1008255"/>
              <a:gd name="connsiteX1" fmla="*/ 5434373 w 5434373"/>
              <a:gd name="connsiteY1" fmla="*/ 0 h 1008255"/>
              <a:gd name="connsiteX2" fmla="*/ 5430865 w 5434373"/>
              <a:gd name="connsiteY2" fmla="*/ 1008255 h 1008255"/>
              <a:gd name="connsiteX3" fmla="*/ 0 w 5434373"/>
              <a:gd name="connsiteY3" fmla="*/ 1008255 h 1008255"/>
              <a:gd name="connsiteX4" fmla="*/ 1138 w 5434373"/>
              <a:gd name="connsiteY4" fmla="*/ 14521 h 1008255"/>
              <a:gd name="connsiteX0" fmla="*/ 1138 w 5434373"/>
              <a:gd name="connsiteY0" fmla="*/ 14521 h 1008255"/>
              <a:gd name="connsiteX1" fmla="*/ 5434373 w 5434373"/>
              <a:gd name="connsiteY1" fmla="*/ 0 h 1008255"/>
              <a:gd name="connsiteX2" fmla="*/ 5430865 w 5434373"/>
              <a:gd name="connsiteY2" fmla="*/ 1008255 h 1008255"/>
              <a:gd name="connsiteX3" fmla="*/ 0 w 5434373"/>
              <a:gd name="connsiteY3" fmla="*/ 1008255 h 1008255"/>
              <a:gd name="connsiteX4" fmla="*/ 1138 w 5434373"/>
              <a:gd name="connsiteY4" fmla="*/ 14521 h 1008255"/>
              <a:gd name="connsiteX0" fmla="*/ 1138 w 5434373"/>
              <a:gd name="connsiteY0" fmla="*/ 14521 h 1008255"/>
              <a:gd name="connsiteX1" fmla="*/ 5434373 w 5434373"/>
              <a:gd name="connsiteY1" fmla="*/ 0 h 1008255"/>
              <a:gd name="connsiteX2" fmla="*/ 5430865 w 5434373"/>
              <a:gd name="connsiteY2" fmla="*/ 1008255 h 1008255"/>
              <a:gd name="connsiteX3" fmla="*/ 0 w 5434373"/>
              <a:gd name="connsiteY3" fmla="*/ 1008255 h 1008255"/>
              <a:gd name="connsiteX4" fmla="*/ 1138 w 5434373"/>
              <a:gd name="connsiteY4" fmla="*/ 14521 h 1008255"/>
              <a:gd name="connsiteX0" fmla="*/ 1138 w 5434373"/>
              <a:gd name="connsiteY0" fmla="*/ 14521 h 1008255"/>
              <a:gd name="connsiteX1" fmla="*/ 5434373 w 5434373"/>
              <a:gd name="connsiteY1" fmla="*/ 0 h 1008255"/>
              <a:gd name="connsiteX2" fmla="*/ 5430865 w 5434373"/>
              <a:gd name="connsiteY2" fmla="*/ 1008255 h 1008255"/>
              <a:gd name="connsiteX3" fmla="*/ 0 w 5434373"/>
              <a:gd name="connsiteY3" fmla="*/ 1008255 h 1008255"/>
              <a:gd name="connsiteX4" fmla="*/ 1138 w 5434373"/>
              <a:gd name="connsiteY4" fmla="*/ 14521 h 1008255"/>
              <a:gd name="connsiteX0" fmla="*/ 82 w 5434770"/>
              <a:gd name="connsiteY0" fmla="*/ 0 h 1023513"/>
              <a:gd name="connsiteX1" fmla="*/ 5434770 w 5434770"/>
              <a:gd name="connsiteY1" fmla="*/ 15258 h 1023513"/>
              <a:gd name="connsiteX2" fmla="*/ 5431262 w 5434770"/>
              <a:gd name="connsiteY2" fmla="*/ 1023513 h 1023513"/>
              <a:gd name="connsiteX3" fmla="*/ 397 w 5434770"/>
              <a:gd name="connsiteY3" fmla="*/ 1023513 h 1023513"/>
              <a:gd name="connsiteX4" fmla="*/ 82 w 5434770"/>
              <a:gd name="connsiteY4" fmla="*/ 0 h 1023513"/>
              <a:gd name="connsiteX0" fmla="*/ 3983 w 5434373"/>
              <a:gd name="connsiteY0" fmla="*/ 0 h 1029855"/>
              <a:gd name="connsiteX1" fmla="*/ 5434373 w 5434373"/>
              <a:gd name="connsiteY1" fmla="*/ 21600 h 1029855"/>
              <a:gd name="connsiteX2" fmla="*/ 5430865 w 5434373"/>
              <a:gd name="connsiteY2" fmla="*/ 1029855 h 1029855"/>
              <a:gd name="connsiteX3" fmla="*/ 0 w 5434373"/>
              <a:gd name="connsiteY3" fmla="*/ 1029855 h 1029855"/>
              <a:gd name="connsiteX4" fmla="*/ 3983 w 5434373"/>
              <a:gd name="connsiteY4" fmla="*/ 0 h 1029855"/>
              <a:gd name="connsiteX0" fmla="*/ 3983 w 5434373"/>
              <a:gd name="connsiteY0" fmla="*/ 0 h 1029855"/>
              <a:gd name="connsiteX1" fmla="*/ 5434373 w 5434373"/>
              <a:gd name="connsiteY1" fmla="*/ 21600 h 1029855"/>
              <a:gd name="connsiteX2" fmla="*/ 5430865 w 5434373"/>
              <a:gd name="connsiteY2" fmla="*/ 1029855 h 1029855"/>
              <a:gd name="connsiteX3" fmla="*/ 0 w 5434373"/>
              <a:gd name="connsiteY3" fmla="*/ 1029855 h 1029855"/>
              <a:gd name="connsiteX4" fmla="*/ 3983 w 5434373"/>
              <a:gd name="connsiteY4" fmla="*/ 0 h 1029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4373" h="1029855">
                <a:moveTo>
                  <a:pt x="3983" y="0"/>
                </a:moveTo>
                <a:lnTo>
                  <a:pt x="5434373" y="21600"/>
                </a:lnTo>
                <a:cubicBezTo>
                  <a:pt x="5433204" y="357685"/>
                  <a:pt x="5432034" y="693770"/>
                  <a:pt x="5430865" y="1029855"/>
                </a:cubicBezTo>
                <a:lnTo>
                  <a:pt x="0" y="1029855"/>
                </a:lnTo>
                <a:cubicBezTo>
                  <a:pt x="379" y="698610"/>
                  <a:pt x="3604" y="331245"/>
                  <a:pt x="3983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11" name="Group 93"/>
          <p:cNvGrpSpPr>
            <a:grpSpLocks/>
          </p:cNvGrpSpPr>
          <p:nvPr userDrawn="1"/>
        </p:nvGrpSpPr>
        <p:grpSpPr bwMode="auto">
          <a:xfrm rot="-271608">
            <a:off x="10627918" y="5992813"/>
            <a:ext cx="522423" cy="279400"/>
            <a:chOff x="6196013" y="2970213"/>
            <a:chExt cx="787400" cy="422275"/>
          </a:xfrm>
        </p:grpSpPr>
        <p:sp>
          <p:nvSpPr>
            <p:cNvPr id="12" name="Freeform 24"/>
            <p:cNvSpPr>
              <a:spLocks noEditPoints="1"/>
            </p:cNvSpPr>
            <p:nvPr userDrawn="1"/>
          </p:nvSpPr>
          <p:spPr bwMode="gray">
            <a:xfrm>
              <a:off x="6555860" y="3027838"/>
              <a:ext cx="251297" cy="292713"/>
            </a:xfrm>
            <a:custGeom>
              <a:avLst/>
              <a:gdLst>
                <a:gd name="T0" fmla="*/ 2147483647 w 51"/>
                <a:gd name="T1" fmla="*/ 2147483647 h 59"/>
                <a:gd name="T2" fmla="*/ 2147483647 w 51"/>
                <a:gd name="T3" fmla="*/ 0 h 59"/>
                <a:gd name="T4" fmla="*/ 2147483647 w 51"/>
                <a:gd name="T5" fmla="*/ 0 h 59"/>
                <a:gd name="T6" fmla="*/ 2147483647 w 51"/>
                <a:gd name="T7" fmla="*/ 2147483647 h 59"/>
                <a:gd name="T8" fmla="*/ 2147483647 w 51"/>
                <a:gd name="T9" fmla="*/ 2147483647 h 59"/>
                <a:gd name="T10" fmla="*/ 0 w 51"/>
                <a:gd name="T11" fmla="*/ 2147483647 h 59"/>
                <a:gd name="T12" fmla="*/ 0 w 51"/>
                <a:gd name="T13" fmla="*/ 2147483647 h 59"/>
                <a:gd name="T14" fmla="*/ 2147483647 w 51"/>
                <a:gd name="T15" fmla="*/ 2147483647 h 59"/>
                <a:gd name="T16" fmla="*/ 2147483647 w 51"/>
                <a:gd name="T17" fmla="*/ 2147483647 h 59"/>
                <a:gd name="T18" fmla="*/ 2147483647 w 51"/>
                <a:gd name="T19" fmla="*/ 2147483647 h 59"/>
                <a:gd name="T20" fmla="*/ 2147483647 w 51"/>
                <a:gd name="T21" fmla="*/ 2147483647 h 59"/>
                <a:gd name="T22" fmla="*/ 2147483647 w 51"/>
                <a:gd name="T23" fmla="*/ 2147483647 h 59"/>
                <a:gd name="T24" fmla="*/ 2147483647 w 51"/>
                <a:gd name="T25" fmla="*/ 2147483647 h 59"/>
                <a:gd name="T26" fmla="*/ 2147483647 w 51"/>
                <a:gd name="T27" fmla="*/ 2147483647 h 59"/>
                <a:gd name="T28" fmla="*/ 2147483647 w 51"/>
                <a:gd name="T29" fmla="*/ 2147483647 h 59"/>
                <a:gd name="T30" fmla="*/ 2147483647 w 51"/>
                <a:gd name="T31" fmla="*/ 2147483647 h 59"/>
                <a:gd name="T32" fmla="*/ 2147483647 w 51"/>
                <a:gd name="T33" fmla="*/ 2147483647 h 59"/>
                <a:gd name="T34" fmla="*/ 2147483647 w 51"/>
                <a:gd name="T35" fmla="*/ 2147483647 h 59"/>
                <a:gd name="T36" fmla="*/ 2147483647 w 51"/>
                <a:gd name="T37" fmla="*/ 2147483647 h 59"/>
                <a:gd name="T38" fmla="*/ 2147483647 w 51"/>
                <a:gd name="T39" fmla="*/ 2147483647 h 59"/>
                <a:gd name="T40" fmla="*/ 2147483647 w 51"/>
                <a:gd name="T41" fmla="*/ 2147483647 h 59"/>
                <a:gd name="T42" fmla="*/ 2147483647 w 51"/>
                <a:gd name="T43" fmla="*/ 2147483647 h 59"/>
                <a:gd name="T44" fmla="*/ 2147483647 w 51"/>
                <a:gd name="T45" fmla="*/ 2147483647 h 59"/>
                <a:gd name="T46" fmla="*/ 2147483647 w 51"/>
                <a:gd name="T47" fmla="*/ 2147483647 h 59"/>
                <a:gd name="T48" fmla="*/ 2147483647 w 51"/>
                <a:gd name="T49" fmla="*/ 2147483647 h 59"/>
                <a:gd name="T50" fmla="*/ 2147483647 w 51"/>
                <a:gd name="T51" fmla="*/ 2147483647 h 59"/>
                <a:gd name="T52" fmla="*/ 2147483647 w 51"/>
                <a:gd name="T53" fmla="*/ 2147483647 h 59"/>
                <a:gd name="T54" fmla="*/ 2147483647 w 51"/>
                <a:gd name="T55" fmla="*/ 2147483647 h 59"/>
                <a:gd name="T56" fmla="*/ 2147483647 w 51"/>
                <a:gd name="T57" fmla="*/ 2147483647 h 59"/>
                <a:gd name="T58" fmla="*/ 2147483647 w 51"/>
                <a:gd name="T59" fmla="*/ 2147483647 h 59"/>
                <a:gd name="T60" fmla="*/ 2147483647 w 51"/>
                <a:gd name="T61" fmla="*/ 2147483647 h 59"/>
                <a:gd name="T62" fmla="*/ 2147483647 w 51"/>
                <a:gd name="T63" fmla="*/ 2147483647 h 59"/>
                <a:gd name="T64" fmla="*/ 2147483647 w 51"/>
                <a:gd name="T65" fmla="*/ 2147483647 h 59"/>
                <a:gd name="T66" fmla="*/ 2147483647 w 51"/>
                <a:gd name="T67" fmla="*/ 2147483647 h 5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1" h="59">
                  <a:moveTo>
                    <a:pt x="41" y="2"/>
                  </a:moveTo>
                  <a:cubicBezTo>
                    <a:pt x="40" y="1"/>
                    <a:pt x="39" y="0"/>
                    <a:pt x="3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2" y="0"/>
                    <a:pt x="11" y="1"/>
                    <a:pt x="9" y="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10"/>
                    <a:pt x="0" y="12"/>
                    <a:pt x="0" y="14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8"/>
                    <a:pt x="1" y="49"/>
                    <a:pt x="2" y="50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1" y="59"/>
                    <a:pt x="12" y="59"/>
                    <a:pt x="14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9" y="59"/>
                    <a:pt x="40" y="59"/>
                    <a:pt x="41" y="58"/>
                  </a:cubicBezTo>
                  <a:cubicBezTo>
                    <a:pt x="49" y="50"/>
                    <a:pt x="49" y="50"/>
                    <a:pt x="49" y="50"/>
                  </a:cubicBezTo>
                  <a:cubicBezTo>
                    <a:pt x="50" y="49"/>
                    <a:pt x="51" y="48"/>
                    <a:pt x="51" y="46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1" y="12"/>
                    <a:pt x="50" y="10"/>
                    <a:pt x="49" y="9"/>
                  </a:cubicBezTo>
                  <a:lnTo>
                    <a:pt x="41" y="2"/>
                  </a:lnTo>
                  <a:close/>
                  <a:moveTo>
                    <a:pt x="40" y="44"/>
                  </a:moveTo>
                  <a:cubicBezTo>
                    <a:pt x="40" y="45"/>
                    <a:pt x="40" y="45"/>
                    <a:pt x="39" y="45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6" y="49"/>
                    <a:pt x="35" y="49"/>
                    <a:pt x="35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5" y="49"/>
                    <a:pt x="15" y="49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45"/>
                    <a:pt x="11" y="45"/>
                    <a:pt x="11" y="4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4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0"/>
                    <a:pt x="16" y="10"/>
                    <a:pt x="16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0"/>
                    <a:pt x="36" y="10"/>
                    <a:pt x="36" y="11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0" y="15"/>
                    <a:pt x="40" y="15"/>
                    <a:pt x="40" y="15"/>
                  </a:cubicBezTo>
                  <a:lnTo>
                    <a:pt x="4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3" name="Rectangle 25"/>
            <p:cNvSpPr>
              <a:spLocks noChangeArrowheads="1"/>
            </p:cNvSpPr>
            <p:nvPr userDrawn="1"/>
          </p:nvSpPr>
          <p:spPr bwMode="gray">
            <a:xfrm>
              <a:off x="6863063" y="3265676"/>
              <a:ext cx="59832" cy="5518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en-US" altLang="zh-CN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4" name="Freeform 26"/>
            <p:cNvSpPr>
              <a:spLocks noEditPoints="1"/>
            </p:cNvSpPr>
            <p:nvPr userDrawn="1"/>
          </p:nvSpPr>
          <p:spPr bwMode="gray">
            <a:xfrm>
              <a:off x="6274874" y="3028370"/>
              <a:ext cx="220185" cy="292713"/>
            </a:xfrm>
            <a:custGeom>
              <a:avLst/>
              <a:gdLst>
                <a:gd name="T0" fmla="*/ 2147483647 w 45"/>
                <a:gd name="T1" fmla="*/ 2147483647 h 59"/>
                <a:gd name="T2" fmla="*/ 2147483647 w 45"/>
                <a:gd name="T3" fmla="*/ 0 h 59"/>
                <a:gd name="T4" fmla="*/ 0 w 45"/>
                <a:gd name="T5" fmla="*/ 0 h 59"/>
                <a:gd name="T6" fmla="*/ 0 w 45"/>
                <a:gd name="T7" fmla="*/ 2147483647 h 59"/>
                <a:gd name="T8" fmla="*/ 2147483647 w 45"/>
                <a:gd name="T9" fmla="*/ 2147483647 h 59"/>
                <a:gd name="T10" fmla="*/ 2147483647 w 45"/>
                <a:gd name="T11" fmla="*/ 2147483647 h 59"/>
                <a:gd name="T12" fmla="*/ 2147483647 w 45"/>
                <a:gd name="T13" fmla="*/ 2147483647 h 59"/>
                <a:gd name="T14" fmla="*/ 2147483647 w 45"/>
                <a:gd name="T15" fmla="*/ 2147483647 h 59"/>
                <a:gd name="T16" fmla="*/ 2147483647 w 45"/>
                <a:gd name="T17" fmla="*/ 2147483647 h 59"/>
                <a:gd name="T18" fmla="*/ 2147483647 w 45"/>
                <a:gd name="T19" fmla="*/ 2147483647 h 59"/>
                <a:gd name="T20" fmla="*/ 2147483647 w 45"/>
                <a:gd name="T21" fmla="*/ 2147483647 h 59"/>
                <a:gd name="T22" fmla="*/ 2147483647 w 45"/>
                <a:gd name="T23" fmla="*/ 2147483647 h 59"/>
                <a:gd name="T24" fmla="*/ 2147483647 w 45"/>
                <a:gd name="T25" fmla="*/ 2147483647 h 59"/>
                <a:gd name="T26" fmla="*/ 2147483647 w 45"/>
                <a:gd name="T27" fmla="*/ 2147483647 h 59"/>
                <a:gd name="T28" fmla="*/ 2147483647 w 45"/>
                <a:gd name="T29" fmla="*/ 2147483647 h 59"/>
                <a:gd name="T30" fmla="*/ 2147483647 w 45"/>
                <a:gd name="T31" fmla="*/ 2147483647 h 59"/>
                <a:gd name="T32" fmla="*/ 2147483647 w 45"/>
                <a:gd name="T33" fmla="*/ 2147483647 h 59"/>
                <a:gd name="T34" fmla="*/ 2147483647 w 45"/>
                <a:gd name="T35" fmla="*/ 2147483647 h 59"/>
                <a:gd name="T36" fmla="*/ 2147483647 w 45"/>
                <a:gd name="T37" fmla="*/ 2147483647 h 59"/>
                <a:gd name="T38" fmla="*/ 2147483647 w 45"/>
                <a:gd name="T39" fmla="*/ 2147483647 h 59"/>
                <a:gd name="T40" fmla="*/ 2147483647 w 45"/>
                <a:gd name="T41" fmla="*/ 2147483647 h 59"/>
                <a:gd name="T42" fmla="*/ 2147483647 w 45"/>
                <a:gd name="T43" fmla="*/ 2147483647 h 5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5" h="59">
                  <a:moveTo>
                    <a:pt x="36" y="2"/>
                  </a:moveTo>
                  <a:cubicBezTo>
                    <a:pt x="35" y="1"/>
                    <a:pt x="33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3" y="59"/>
                    <a:pt x="35" y="59"/>
                    <a:pt x="36" y="58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49"/>
                    <a:pt x="45" y="48"/>
                    <a:pt x="45" y="46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5" y="12"/>
                    <a:pt x="45" y="10"/>
                    <a:pt x="44" y="9"/>
                  </a:cubicBezTo>
                  <a:lnTo>
                    <a:pt x="36" y="2"/>
                  </a:lnTo>
                  <a:close/>
                  <a:moveTo>
                    <a:pt x="35" y="44"/>
                  </a:moveTo>
                  <a:cubicBezTo>
                    <a:pt x="35" y="45"/>
                    <a:pt x="35" y="45"/>
                    <a:pt x="34" y="45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0" y="10"/>
                    <a:pt x="30" y="10"/>
                    <a:pt x="31" y="11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5" y="15"/>
                    <a:pt x="35" y="15"/>
                    <a:pt x="35" y="15"/>
                  </a:cubicBezTo>
                  <a:lnTo>
                    <a:pt x="35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5" name="Freeform 27"/>
            <p:cNvSpPr>
              <a:spLocks noEditPoints="1"/>
            </p:cNvSpPr>
            <p:nvPr userDrawn="1"/>
          </p:nvSpPr>
          <p:spPr bwMode="gray">
            <a:xfrm>
              <a:off x="6196013" y="2970213"/>
              <a:ext cx="787400" cy="422275"/>
            </a:xfrm>
            <a:custGeom>
              <a:avLst/>
              <a:gdLst>
                <a:gd name="T0" fmla="*/ 0 w 160"/>
                <a:gd name="T1" fmla="*/ 2147483647 h 86"/>
                <a:gd name="T2" fmla="*/ 2147483647 w 160"/>
                <a:gd name="T3" fmla="*/ 2147483647 h 86"/>
                <a:gd name="T4" fmla="*/ 2147483647 w 160"/>
                <a:gd name="T5" fmla="*/ 0 h 86"/>
                <a:gd name="T6" fmla="*/ 0 w 160"/>
                <a:gd name="T7" fmla="*/ 0 h 86"/>
                <a:gd name="T8" fmla="*/ 0 w 160"/>
                <a:gd name="T9" fmla="*/ 2147483647 h 86"/>
                <a:gd name="T10" fmla="*/ 2147483647 w 160"/>
                <a:gd name="T11" fmla="*/ 2147483647 h 86"/>
                <a:gd name="T12" fmla="*/ 2147483647 w 160"/>
                <a:gd name="T13" fmla="*/ 2147483647 h 86"/>
                <a:gd name="T14" fmla="*/ 2147483647 w 160"/>
                <a:gd name="T15" fmla="*/ 2147483647 h 86"/>
                <a:gd name="T16" fmla="*/ 2147483647 w 160"/>
                <a:gd name="T17" fmla="*/ 2147483647 h 86"/>
                <a:gd name="T18" fmla="*/ 2147483647 w 160"/>
                <a:gd name="T19" fmla="*/ 2147483647 h 86"/>
                <a:gd name="T20" fmla="*/ 2147483647 w 160"/>
                <a:gd name="T21" fmla="*/ 2147483647 h 86"/>
                <a:gd name="T22" fmla="*/ 2147483647 w 160"/>
                <a:gd name="T23" fmla="*/ 2147483647 h 86"/>
                <a:gd name="T24" fmla="*/ 2147483647 w 160"/>
                <a:gd name="T25" fmla="*/ 2147483647 h 86"/>
                <a:gd name="T26" fmla="*/ 2147483647 w 160"/>
                <a:gd name="T27" fmla="*/ 2147483647 h 86"/>
                <a:gd name="T28" fmla="*/ 2147483647 w 160"/>
                <a:gd name="T29" fmla="*/ 2147483647 h 86"/>
                <a:gd name="T30" fmla="*/ 2147483647 w 160"/>
                <a:gd name="T31" fmla="*/ 2147483647 h 86"/>
                <a:gd name="T32" fmla="*/ 2147483647 w 160"/>
                <a:gd name="T33" fmla="*/ 2147483647 h 86"/>
                <a:gd name="T34" fmla="*/ 2147483647 w 160"/>
                <a:gd name="T35" fmla="*/ 2147483647 h 86"/>
                <a:gd name="T36" fmla="*/ 2147483647 w 160"/>
                <a:gd name="T37" fmla="*/ 2147483647 h 86"/>
                <a:gd name="T38" fmla="*/ 2147483647 w 160"/>
                <a:gd name="T39" fmla="*/ 2147483647 h 86"/>
                <a:gd name="T40" fmla="*/ 2147483647 w 160"/>
                <a:gd name="T41" fmla="*/ 2147483647 h 86"/>
                <a:gd name="T42" fmla="*/ 2147483647 w 160"/>
                <a:gd name="T43" fmla="*/ 2147483647 h 86"/>
                <a:gd name="T44" fmla="*/ 2147483647 w 160"/>
                <a:gd name="T45" fmla="*/ 2147483647 h 86"/>
                <a:gd name="T46" fmla="*/ 2147483647 w 160"/>
                <a:gd name="T47" fmla="*/ 2147483647 h 86"/>
                <a:gd name="T48" fmla="*/ 2147483647 w 160"/>
                <a:gd name="T49" fmla="*/ 2147483647 h 86"/>
                <a:gd name="T50" fmla="*/ 2147483647 w 160"/>
                <a:gd name="T51" fmla="*/ 2147483647 h 86"/>
                <a:gd name="T52" fmla="*/ 2147483647 w 160"/>
                <a:gd name="T53" fmla="*/ 2147483647 h 86"/>
                <a:gd name="T54" fmla="*/ 2147483647 w 160"/>
                <a:gd name="T55" fmla="*/ 2147483647 h 86"/>
                <a:gd name="T56" fmla="*/ 2147483647 w 160"/>
                <a:gd name="T57" fmla="*/ 2147483647 h 86"/>
                <a:gd name="T58" fmla="*/ 2147483647 w 160"/>
                <a:gd name="T59" fmla="*/ 2147483647 h 86"/>
                <a:gd name="T60" fmla="*/ 2147483647 w 160"/>
                <a:gd name="T61" fmla="*/ 2147483647 h 86"/>
                <a:gd name="T62" fmla="*/ 2147483647 w 160"/>
                <a:gd name="T63" fmla="*/ 2147483647 h 86"/>
                <a:gd name="T64" fmla="*/ 2147483647 w 160"/>
                <a:gd name="T65" fmla="*/ 2147483647 h 86"/>
                <a:gd name="T66" fmla="*/ 2147483647 w 160"/>
                <a:gd name="T67" fmla="*/ 2147483647 h 86"/>
                <a:gd name="T68" fmla="*/ 2147483647 w 160"/>
                <a:gd name="T69" fmla="*/ 2147483647 h 86"/>
                <a:gd name="T70" fmla="*/ 2147483647 w 160"/>
                <a:gd name="T71" fmla="*/ 2147483647 h 86"/>
                <a:gd name="T72" fmla="*/ 2147483647 w 160"/>
                <a:gd name="T73" fmla="*/ 2147483647 h 86"/>
                <a:gd name="T74" fmla="*/ 2147483647 w 160"/>
                <a:gd name="T75" fmla="*/ 2147483647 h 8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60" h="86">
                  <a:moveTo>
                    <a:pt x="0" y="86"/>
                  </a:moveTo>
                  <a:cubicBezTo>
                    <a:pt x="160" y="86"/>
                    <a:pt x="160" y="86"/>
                    <a:pt x="160" y="86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6"/>
                  </a:lnTo>
                  <a:close/>
                  <a:moveTo>
                    <a:pt x="61" y="59"/>
                  </a:moveTo>
                  <a:cubicBezTo>
                    <a:pt x="61" y="61"/>
                    <a:pt x="61" y="62"/>
                    <a:pt x="60" y="63"/>
                  </a:cubicBezTo>
                  <a:cubicBezTo>
                    <a:pt x="52" y="71"/>
                    <a:pt x="52" y="71"/>
                    <a:pt x="52" y="71"/>
                  </a:cubicBezTo>
                  <a:cubicBezTo>
                    <a:pt x="51" y="72"/>
                    <a:pt x="49" y="72"/>
                    <a:pt x="48" y="72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9" y="13"/>
                    <a:pt x="51" y="14"/>
                    <a:pt x="52" y="15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1" y="23"/>
                    <a:pt x="61" y="25"/>
                    <a:pt x="61" y="27"/>
                  </a:cubicBezTo>
                  <a:lnTo>
                    <a:pt x="61" y="59"/>
                  </a:lnTo>
                  <a:close/>
                  <a:moveTo>
                    <a:pt x="125" y="59"/>
                  </a:moveTo>
                  <a:cubicBezTo>
                    <a:pt x="125" y="61"/>
                    <a:pt x="124" y="62"/>
                    <a:pt x="123" y="63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4" y="72"/>
                    <a:pt x="113" y="72"/>
                    <a:pt x="111" y="72"/>
                  </a:cubicBezTo>
                  <a:cubicBezTo>
                    <a:pt x="88" y="72"/>
                    <a:pt x="88" y="72"/>
                    <a:pt x="88" y="72"/>
                  </a:cubicBezTo>
                  <a:cubicBezTo>
                    <a:pt x="86" y="72"/>
                    <a:pt x="85" y="72"/>
                    <a:pt x="83" y="71"/>
                  </a:cubicBezTo>
                  <a:cubicBezTo>
                    <a:pt x="76" y="63"/>
                    <a:pt x="76" y="63"/>
                    <a:pt x="76" y="63"/>
                  </a:cubicBezTo>
                  <a:cubicBezTo>
                    <a:pt x="75" y="62"/>
                    <a:pt x="74" y="61"/>
                    <a:pt x="74" y="59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4" y="25"/>
                    <a:pt x="75" y="23"/>
                    <a:pt x="76" y="22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5" y="14"/>
                    <a:pt x="86" y="13"/>
                    <a:pt x="88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3" y="13"/>
                    <a:pt x="114" y="14"/>
                    <a:pt x="115" y="15"/>
                  </a:cubicBezTo>
                  <a:cubicBezTo>
                    <a:pt x="123" y="22"/>
                    <a:pt x="123" y="22"/>
                    <a:pt x="123" y="22"/>
                  </a:cubicBezTo>
                  <a:cubicBezTo>
                    <a:pt x="124" y="23"/>
                    <a:pt x="125" y="25"/>
                    <a:pt x="125" y="27"/>
                  </a:cubicBezTo>
                  <a:lnTo>
                    <a:pt x="125" y="59"/>
                  </a:lnTo>
                  <a:close/>
                  <a:moveTo>
                    <a:pt x="148" y="72"/>
                  </a:moveTo>
                  <a:cubicBezTo>
                    <a:pt x="136" y="72"/>
                    <a:pt x="136" y="72"/>
                    <a:pt x="136" y="72"/>
                  </a:cubicBezTo>
                  <a:cubicBezTo>
                    <a:pt x="136" y="61"/>
                    <a:pt x="136" y="61"/>
                    <a:pt x="136" y="61"/>
                  </a:cubicBezTo>
                  <a:cubicBezTo>
                    <a:pt x="148" y="61"/>
                    <a:pt x="148" y="61"/>
                    <a:pt x="148" y="61"/>
                  </a:cubicBezTo>
                  <a:lnTo>
                    <a:pt x="148" y="72"/>
                  </a:lnTo>
                  <a:close/>
                </a:path>
              </a:pathLst>
            </a:custGeom>
            <a:solidFill>
              <a:srgbClr val="961E1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6" name="Freeform 28"/>
            <p:cNvSpPr>
              <a:spLocks/>
            </p:cNvSpPr>
            <p:nvPr userDrawn="1"/>
          </p:nvSpPr>
          <p:spPr bwMode="gray">
            <a:xfrm>
              <a:off x="6329910" y="3079039"/>
              <a:ext cx="117272" cy="191943"/>
            </a:xfrm>
            <a:custGeom>
              <a:avLst/>
              <a:gdLst>
                <a:gd name="T0" fmla="*/ 2147483647 w 24"/>
                <a:gd name="T1" fmla="*/ 2147483647 h 39"/>
                <a:gd name="T2" fmla="*/ 2147483647 w 24"/>
                <a:gd name="T3" fmla="*/ 0 h 39"/>
                <a:gd name="T4" fmla="*/ 0 w 24"/>
                <a:gd name="T5" fmla="*/ 0 h 39"/>
                <a:gd name="T6" fmla="*/ 0 w 24"/>
                <a:gd name="T7" fmla="*/ 2147483647 h 39"/>
                <a:gd name="T8" fmla="*/ 2147483647 w 24"/>
                <a:gd name="T9" fmla="*/ 2147483647 h 39"/>
                <a:gd name="T10" fmla="*/ 2147483647 w 24"/>
                <a:gd name="T11" fmla="*/ 2147483647 h 39"/>
                <a:gd name="T12" fmla="*/ 2147483647 w 24"/>
                <a:gd name="T13" fmla="*/ 2147483647 h 39"/>
                <a:gd name="T14" fmla="*/ 2147483647 w 24"/>
                <a:gd name="T15" fmla="*/ 2147483647 h 39"/>
                <a:gd name="T16" fmla="*/ 2147483647 w 24"/>
                <a:gd name="T17" fmla="*/ 2147483647 h 39"/>
                <a:gd name="T18" fmla="*/ 2147483647 w 24"/>
                <a:gd name="T19" fmla="*/ 2147483647 h 39"/>
                <a:gd name="T20" fmla="*/ 2147483647 w 24"/>
                <a:gd name="T21" fmla="*/ 2147483647 h 3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4" h="39">
                  <a:moveTo>
                    <a:pt x="20" y="1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9" y="39"/>
                    <a:pt x="19" y="39"/>
                    <a:pt x="20" y="39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4" y="35"/>
                    <a:pt x="24" y="35"/>
                    <a:pt x="24" y="34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3" y="4"/>
                  </a:cubicBezTo>
                  <a:lnTo>
                    <a:pt x="20" y="1"/>
                  </a:lnTo>
                  <a:close/>
                </a:path>
              </a:pathLst>
            </a:custGeom>
            <a:solidFill>
              <a:srgbClr val="961E1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7" name="Freeform 29"/>
            <p:cNvSpPr>
              <a:spLocks/>
            </p:cNvSpPr>
            <p:nvPr userDrawn="1"/>
          </p:nvSpPr>
          <p:spPr bwMode="gray">
            <a:xfrm>
              <a:off x="6608328" y="3080520"/>
              <a:ext cx="143599" cy="191943"/>
            </a:xfrm>
            <a:custGeom>
              <a:avLst/>
              <a:gdLst>
                <a:gd name="T0" fmla="*/ 2147483647 w 29"/>
                <a:gd name="T1" fmla="*/ 2147483647 h 39"/>
                <a:gd name="T2" fmla="*/ 2147483647 w 29"/>
                <a:gd name="T3" fmla="*/ 0 h 39"/>
                <a:gd name="T4" fmla="*/ 2147483647 w 29"/>
                <a:gd name="T5" fmla="*/ 0 h 39"/>
                <a:gd name="T6" fmla="*/ 2147483647 w 29"/>
                <a:gd name="T7" fmla="*/ 2147483647 h 39"/>
                <a:gd name="T8" fmla="*/ 0 w 29"/>
                <a:gd name="T9" fmla="*/ 2147483647 h 39"/>
                <a:gd name="T10" fmla="*/ 0 w 29"/>
                <a:gd name="T11" fmla="*/ 2147483647 h 39"/>
                <a:gd name="T12" fmla="*/ 0 w 29"/>
                <a:gd name="T13" fmla="*/ 2147483647 h 39"/>
                <a:gd name="T14" fmla="*/ 0 w 29"/>
                <a:gd name="T15" fmla="*/ 2147483647 h 39"/>
                <a:gd name="T16" fmla="*/ 2147483647 w 29"/>
                <a:gd name="T17" fmla="*/ 2147483647 h 39"/>
                <a:gd name="T18" fmla="*/ 2147483647 w 29"/>
                <a:gd name="T19" fmla="*/ 2147483647 h 39"/>
                <a:gd name="T20" fmla="*/ 2147483647 w 29"/>
                <a:gd name="T21" fmla="*/ 2147483647 h 39"/>
                <a:gd name="T22" fmla="*/ 2147483647 w 29"/>
                <a:gd name="T23" fmla="*/ 2147483647 h 39"/>
                <a:gd name="T24" fmla="*/ 2147483647 w 29"/>
                <a:gd name="T25" fmla="*/ 2147483647 h 39"/>
                <a:gd name="T26" fmla="*/ 2147483647 w 29"/>
                <a:gd name="T27" fmla="*/ 2147483647 h 39"/>
                <a:gd name="T28" fmla="*/ 2147483647 w 29"/>
                <a:gd name="T29" fmla="*/ 2147483647 h 39"/>
                <a:gd name="T30" fmla="*/ 2147483647 w 29"/>
                <a:gd name="T31" fmla="*/ 2147483647 h 39"/>
                <a:gd name="T32" fmla="*/ 2147483647 w 29"/>
                <a:gd name="T33" fmla="*/ 2147483647 h 3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9" h="39">
                  <a:moveTo>
                    <a:pt x="25" y="1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5" y="39"/>
                    <a:pt x="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5" y="39"/>
                    <a:pt x="25" y="39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9" y="35"/>
                    <a:pt x="29" y="34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8" y="4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961E1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</p:grpSp>
      <p:grpSp>
        <p:nvGrpSpPr>
          <p:cNvPr id="18" name="Group 100"/>
          <p:cNvGrpSpPr>
            <a:grpSpLocks/>
          </p:cNvGrpSpPr>
          <p:nvPr userDrawn="1"/>
        </p:nvGrpSpPr>
        <p:grpSpPr bwMode="auto">
          <a:xfrm rot="-271608">
            <a:off x="9835549" y="6046788"/>
            <a:ext cx="752671" cy="279400"/>
            <a:chOff x="4997450" y="2970213"/>
            <a:chExt cx="1135063" cy="422275"/>
          </a:xfrm>
        </p:grpSpPr>
        <p:sp>
          <p:nvSpPr>
            <p:cNvPr id="20" name="Freeform 19"/>
            <p:cNvSpPr>
              <a:spLocks/>
            </p:cNvSpPr>
            <p:nvPr userDrawn="1"/>
          </p:nvSpPr>
          <p:spPr bwMode="gray">
            <a:xfrm>
              <a:off x="5493768" y="3028740"/>
              <a:ext cx="227491" cy="292713"/>
            </a:xfrm>
            <a:custGeom>
              <a:avLst/>
              <a:gdLst>
                <a:gd name="T0" fmla="*/ 2147483647 w 142"/>
                <a:gd name="T1" fmla="*/ 2147483647 h 183"/>
                <a:gd name="T2" fmla="*/ 2147483647 w 142"/>
                <a:gd name="T3" fmla="*/ 2147483647 h 183"/>
                <a:gd name="T4" fmla="*/ 2147483647 w 142"/>
                <a:gd name="T5" fmla="*/ 0 h 183"/>
                <a:gd name="T6" fmla="*/ 0 w 142"/>
                <a:gd name="T7" fmla="*/ 0 h 183"/>
                <a:gd name="T8" fmla="*/ 0 w 142"/>
                <a:gd name="T9" fmla="*/ 2147483647 h 183"/>
                <a:gd name="T10" fmla="*/ 2147483647 w 142"/>
                <a:gd name="T11" fmla="*/ 2147483647 h 183"/>
                <a:gd name="T12" fmla="*/ 2147483647 w 142"/>
                <a:gd name="T13" fmla="*/ 2147483647 h 183"/>
                <a:gd name="T14" fmla="*/ 2147483647 w 142"/>
                <a:gd name="T15" fmla="*/ 2147483647 h 183"/>
                <a:gd name="T16" fmla="*/ 2147483647 w 142"/>
                <a:gd name="T17" fmla="*/ 2147483647 h 183"/>
                <a:gd name="T18" fmla="*/ 2147483647 w 142"/>
                <a:gd name="T19" fmla="*/ 2147483647 h 183"/>
                <a:gd name="T20" fmla="*/ 2147483647 w 142"/>
                <a:gd name="T21" fmla="*/ 0 h 183"/>
                <a:gd name="T22" fmla="*/ 2147483647 w 142"/>
                <a:gd name="T23" fmla="*/ 0 h 183"/>
                <a:gd name="T24" fmla="*/ 2147483647 w 142"/>
                <a:gd name="T25" fmla="*/ 2147483647 h 1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42" h="183">
                  <a:moveTo>
                    <a:pt x="108" y="77"/>
                  </a:moveTo>
                  <a:lnTo>
                    <a:pt x="34" y="77"/>
                  </a:lnTo>
                  <a:lnTo>
                    <a:pt x="34" y="0"/>
                  </a:lnTo>
                  <a:lnTo>
                    <a:pt x="0" y="0"/>
                  </a:lnTo>
                  <a:lnTo>
                    <a:pt x="0" y="183"/>
                  </a:lnTo>
                  <a:lnTo>
                    <a:pt x="34" y="183"/>
                  </a:lnTo>
                  <a:lnTo>
                    <a:pt x="34" y="108"/>
                  </a:lnTo>
                  <a:lnTo>
                    <a:pt x="108" y="108"/>
                  </a:lnTo>
                  <a:lnTo>
                    <a:pt x="108" y="183"/>
                  </a:lnTo>
                  <a:lnTo>
                    <a:pt x="142" y="183"/>
                  </a:lnTo>
                  <a:lnTo>
                    <a:pt x="142" y="0"/>
                  </a:lnTo>
                  <a:lnTo>
                    <a:pt x="108" y="0"/>
                  </a:lnTo>
                  <a:lnTo>
                    <a:pt x="108" y="7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1" name="Freeform 20"/>
            <p:cNvSpPr>
              <a:spLocks/>
            </p:cNvSpPr>
            <p:nvPr userDrawn="1"/>
          </p:nvSpPr>
          <p:spPr bwMode="gray">
            <a:xfrm>
              <a:off x="5085663" y="3028066"/>
              <a:ext cx="359197" cy="292713"/>
            </a:xfrm>
            <a:custGeom>
              <a:avLst/>
              <a:gdLst>
                <a:gd name="T0" fmla="*/ 2147483647 w 226"/>
                <a:gd name="T1" fmla="*/ 2147483647 h 183"/>
                <a:gd name="T2" fmla="*/ 2147483647 w 226"/>
                <a:gd name="T3" fmla="*/ 0 h 183"/>
                <a:gd name="T4" fmla="*/ 2147483647 w 226"/>
                <a:gd name="T5" fmla="*/ 0 h 183"/>
                <a:gd name="T6" fmla="*/ 2147483647 w 226"/>
                <a:gd name="T7" fmla="*/ 2147483647 h 183"/>
                <a:gd name="T8" fmla="*/ 2147483647 w 226"/>
                <a:gd name="T9" fmla="*/ 0 h 183"/>
                <a:gd name="T10" fmla="*/ 0 w 226"/>
                <a:gd name="T11" fmla="*/ 0 h 183"/>
                <a:gd name="T12" fmla="*/ 2147483647 w 226"/>
                <a:gd name="T13" fmla="*/ 2147483647 h 183"/>
                <a:gd name="T14" fmla="*/ 2147483647 w 226"/>
                <a:gd name="T15" fmla="*/ 2147483647 h 183"/>
                <a:gd name="T16" fmla="*/ 2147483647 w 226"/>
                <a:gd name="T17" fmla="*/ 2147483647 h 183"/>
                <a:gd name="T18" fmla="*/ 2147483647 w 226"/>
                <a:gd name="T19" fmla="*/ 2147483647 h 183"/>
                <a:gd name="T20" fmla="*/ 2147483647 w 226"/>
                <a:gd name="T21" fmla="*/ 2147483647 h 183"/>
                <a:gd name="T22" fmla="*/ 2147483647 w 226"/>
                <a:gd name="T23" fmla="*/ 0 h 183"/>
                <a:gd name="T24" fmla="*/ 2147483647 w 226"/>
                <a:gd name="T25" fmla="*/ 0 h 183"/>
                <a:gd name="T26" fmla="*/ 2147483647 w 226"/>
                <a:gd name="T27" fmla="*/ 2147483647 h 18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26" h="183">
                  <a:moveTo>
                    <a:pt x="164" y="149"/>
                  </a:moveTo>
                  <a:lnTo>
                    <a:pt x="136" y="0"/>
                  </a:lnTo>
                  <a:lnTo>
                    <a:pt x="89" y="0"/>
                  </a:lnTo>
                  <a:lnTo>
                    <a:pt x="61" y="149"/>
                  </a:lnTo>
                  <a:lnTo>
                    <a:pt x="31" y="0"/>
                  </a:lnTo>
                  <a:lnTo>
                    <a:pt x="0" y="0"/>
                  </a:lnTo>
                  <a:lnTo>
                    <a:pt x="40" y="183"/>
                  </a:lnTo>
                  <a:lnTo>
                    <a:pt x="83" y="183"/>
                  </a:lnTo>
                  <a:lnTo>
                    <a:pt x="111" y="40"/>
                  </a:lnTo>
                  <a:lnTo>
                    <a:pt x="142" y="183"/>
                  </a:lnTo>
                  <a:lnTo>
                    <a:pt x="185" y="183"/>
                  </a:lnTo>
                  <a:lnTo>
                    <a:pt x="226" y="0"/>
                  </a:lnTo>
                  <a:lnTo>
                    <a:pt x="192" y="0"/>
                  </a:lnTo>
                  <a:lnTo>
                    <a:pt x="164" y="14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2" name="Freeform 21"/>
            <p:cNvSpPr>
              <a:spLocks noEditPoints="1"/>
            </p:cNvSpPr>
            <p:nvPr userDrawn="1"/>
          </p:nvSpPr>
          <p:spPr bwMode="gray">
            <a:xfrm>
              <a:off x="5777308" y="3028114"/>
              <a:ext cx="251437" cy="292713"/>
            </a:xfrm>
            <a:custGeom>
              <a:avLst/>
              <a:gdLst>
                <a:gd name="T0" fmla="*/ 2147483647 w 51"/>
                <a:gd name="T1" fmla="*/ 2147483647 h 59"/>
                <a:gd name="T2" fmla="*/ 2147483647 w 51"/>
                <a:gd name="T3" fmla="*/ 0 h 59"/>
                <a:gd name="T4" fmla="*/ 2147483647 w 51"/>
                <a:gd name="T5" fmla="*/ 0 h 59"/>
                <a:gd name="T6" fmla="*/ 2147483647 w 51"/>
                <a:gd name="T7" fmla="*/ 2147483647 h 59"/>
                <a:gd name="T8" fmla="*/ 2147483647 w 51"/>
                <a:gd name="T9" fmla="*/ 2147483647 h 59"/>
                <a:gd name="T10" fmla="*/ 0 w 51"/>
                <a:gd name="T11" fmla="*/ 2147483647 h 59"/>
                <a:gd name="T12" fmla="*/ 0 w 51"/>
                <a:gd name="T13" fmla="*/ 2147483647 h 59"/>
                <a:gd name="T14" fmla="*/ 2147483647 w 51"/>
                <a:gd name="T15" fmla="*/ 2147483647 h 59"/>
                <a:gd name="T16" fmla="*/ 2147483647 w 51"/>
                <a:gd name="T17" fmla="*/ 2147483647 h 59"/>
                <a:gd name="T18" fmla="*/ 2147483647 w 51"/>
                <a:gd name="T19" fmla="*/ 2147483647 h 59"/>
                <a:gd name="T20" fmla="*/ 2147483647 w 51"/>
                <a:gd name="T21" fmla="*/ 2147483647 h 59"/>
                <a:gd name="T22" fmla="*/ 2147483647 w 51"/>
                <a:gd name="T23" fmla="*/ 2147483647 h 59"/>
                <a:gd name="T24" fmla="*/ 2147483647 w 51"/>
                <a:gd name="T25" fmla="*/ 2147483647 h 59"/>
                <a:gd name="T26" fmla="*/ 2147483647 w 51"/>
                <a:gd name="T27" fmla="*/ 2147483647 h 59"/>
                <a:gd name="T28" fmla="*/ 2147483647 w 51"/>
                <a:gd name="T29" fmla="*/ 2147483647 h 59"/>
                <a:gd name="T30" fmla="*/ 2147483647 w 51"/>
                <a:gd name="T31" fmla="*/ 2147483647 h 59"/>
                <a:gd name="T32" fmla="*/ 2147483647 w 51"/>
                <a:gd name="T33" fmla="*/ 2147483647 h 59"/>
                <a:gd name="T34" fmla="*/ 2147483647 w 51"/>
                <a:gd name="T35" fmla="*/ 2147483647 h 59"/>
                <a:gd name="T36" fmla="*/ 2147483647 w 51"/>
                <a:gd name="T37" fmla="*/ 2147483647 h 59"/>
                <a:gd name="T38" fmla="*/ 2147483647 w 51"/>
                <a:gd name="T39" fmla="*/ 2147483647 h 59"/>
                <a:gd name="T40" fmla="*/ 2147483647 w 51"/>
                <a:gd name="T41" fmla="*/ 2147483647 h 59"/>
                <a:gd name="T42" fmla="*/ 2147483647 w 51"/>
                <a:gd name="T43" fmla="*/ 2147483647 h 59"/>
                <a:gd name="T44" fmla="*/ 2147483647 w 51"/>
                <a:gd name="T45" fmla="*/ 2147483647 h 59"/>
                <a:gd name="T46" fmla="*/ 2147483647 w 51"/>
                <a:gd name="T47" fmla="*/ 2147483647 h 59"/>
                <a:gd name="T48" fmla="*/ 2147483647 w 51"/>
                <a:gd name="T49" fmla="*/ 2147483647 h 59"/>
                <a:gd name="T50" fmla="*/ 2147483647 w 51"/>
                <a:gd name="T51" fmla="*/ 2147483647 h 59"/>
                <a:gd name="T52" fmla="*/ 2147483647 w 51"/>
                <a:gd name="T53" fmla="*/ 2147483647 h 59"/>
                <a:gd name="T54" fmla="*/ 2147483647 w 51"/>
                <a:gd name="T55" fmla="*/ 2147483647 h 59"/>
                <a:gd name="T56" fmla="*/ 2147483647 w 51"/>
                <a:gd name="T57" fmla="*/ 2147483647 h 59"/>
                <a:gd name="T58" fmla="*/ 2147483647 w 51"/>
                <a:gd name="T59" fmla="*/ 2147483647 h 59"/>
                <a:gd name="T60" fmla="*/ 2147483647 w 51"/>
                <a:gd name="T61" fmla="*/ 2147483647 h 59"/>
                <a:gd name="T62" fmla="*/ 2147483647 w 51"/>
                <a:gd name="T63" fmla="*/ 2147483647 h 59"/>
                <a:gd name="T64" fmla="*/ 2147483647 w 51"/>
                <a:gd name="T65" fmla="*/ 2147483647 h 59"/>
                <a:gd name="T66" fmla="*/ 2147483647 w 51"/>
                <a:gd name="T67" fmla="*/ 2147483647 h 5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1" h="59">
                  <a:moveTo>
                    <a:pt x="42" y="2"/>
                  </a:moveTo>
                  <a:cubicBezTo>
                    <a:pt x="40" y="1"/>
                    <a:pt x="39" y="0"/>
                    <a:pt x="3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2" y="0"/>
                    <a:pt x="11" y="1"/>
                    <a:pt x="9" y="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10"/>
                    <a:pt x="0" y="12"/>
                    <a:pt x="0" y="14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8"/>
                    <a:pt x="1" y="49"/>
                    <a:pt x="2" y="50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1" y="59"/>
                    <a:pt x="12" y="59"/>
                    <a:pt x="14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9" y="59"/>
                    <a:pt x="40" y="59"/>
                    <a:pt x="42" y="58"/>
                  </a:cubicBezTo>
                  <a:cubicBezTo>
                    <a:pt x="49" y="50"/>
                    <a:pt x="49" y="50"/>
                    <a:pt x="49" y="50"/>
                  </a:cubicBezTo>
                  <a:cubicBezTo>
                    <a:pt x="50" y="49"/>
                    <a:pt x="51" y="48"/>
                    <a:pt x="51" y="46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1" y="12"/>
                    <a:pt x="50" y="10"/>
                    <a:pt x="49" y="9"/>
                  </a:cubicBezTo>
                  <a:lnTo>
                    <a:pt x="42" y="2"/>
                  </a:lnTo>
                  <a:close/>
                  <a:moveTo>
                    <a:pt x="40" y="44"/>
                  </a:moveTo>
                  <a:cubicBezTo>
                    <a:pt x="40" y="45"/>
                    <a:pt x="40" y="45"/>
                    <a:pt x="40" y="45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6" y="49"/>
                    <a:pt x="35" y="49"/>
                    <a:pt x="35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5" y="49"/>
                    <a:pt x="15" y="49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1" y="45"/>
                    <a:pt x="11" y="45"/>
                    <a:pt x="11" y="4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2" y="14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0"/>
                    <a:pt x="16" y="10"/>
                    <a:pt x="16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0"/>
                    <a:pt x="36" y="10"/>
                    <a:pt x="36" y="11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5"/>
                    <a:pt x="40" y="15"/>
                    <a:pt x="40" y="15"/>
                  </a:cubicBezTo>
                  <a:lnTo>
                    <a:pt x="4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3" name="Freeform 22"/>
            <p:cNvSpPr>
              <a:spLocks noEditPoints="1"/>
            </p:cNvSpPr>
            <p:nvPr userDrawn="1"/>
          </p:nvSpPr>
          <p:spPr bwMode="gray">
            <a:xfrm>
              <a:off x="4997450" y="2970213"/>
              <a:ext cx="1135063" cy="422275"/>
            </a:xfrm>
            <a:custGeom>
              <a:avLst/>
              <a:gdLst>
                <a:gd name="T0" fmla="*/ 0 w 231"/>
                <a:gd name="T1" fmla="*/ 2147483647 h 86"/>
                <a:gd name="T2" fmla="*/ 2147483647 w 231"/>
                <a:gd name="T3" fmla="*/ 2147483647 h 86"/>
                <a:gd name="T4" fmla="*/ 2147483647 w 231"/>
                <a:gd name="T5" fmla="*/ 0 h 86"/>
                <a:gd name="T6" fmla="*/ 0 w 231"/>
                <a:gd name="T7" fmla="*/ 0 h 86"/>
                <a:gd name="T8" fmla="*/ 0 w 231"/>
                <a:gd name="T9" fmla="*/ 2147483647 h 86"/>
                <a:gd name="T10" fmla="*/ 2147483647 w 231"/>
                <a:gd name="T11" fmla="*/ 2147483647 h 86"/>
                <a:gd name="T12" fmla="*/ 2147483647 w 231"/>
                <a:gd name="T13" fmla="*/ 2147483647 h 86"/>
                <a:gd name="T14" fmla="*/ 2147483647 w 231"/>
                <a:gd name="T15" fmla="*/ 2147483647 h 86"/>
                <a:gd name="T16" fmla="*/ 2147483647 w 231"/>
                <a:gd name="T17" fmla="*/ 2147483647 h 86"/>
                <a:gd name="T18" fmla="*/ 2147483647 w 231"/>
                <a:gd name="T19" fmla="*/ 2147483647 h 86"/>
                <a:gd name="T20" fmla="*/ 2147483647 w 231"/>
                <a:gd name="T21" fmla="*/ 2147483647 h 86"/>
                <a:gd name="T22" fmla="*/ 2147483647 w 231"/>
                <a:gd name="T23" fmla="*/ 2147483647 h 86"/>
                <a:gd name="T24" fmla="*/ 2147483647 w 231"/>
                <a:gd name="T25" fmla="*/ 2147483647 h 86"/>
                <a:gd name="T26" fmla="*/ 2147483647 w 231"/>
                <a:gd name="T27" fmla="*/ 2147483647 h 86"/>
                <a:gd name="T28" fmla="*/ 2147483647 w 231"/>
                <a:gd name="T29" fmla="*/ 2147483647 h 86"/>
                <a:gd name="T30" fmla="*/ 2147483647 w 231"/>
                <a:gd name="T31" fmla="*/ 2147483647 h 86"/>
                <a:gd name="T32" fmla="*/ 2147483647 w 231"/>
                <a:gd name="T33" fmla="*/ 2147483647 h 86"/>
                <a:gd name="T34" fmla="*/ 2147483647 w 231"/>
                <a:gd name="T35" fmla="*/ 2147483647 h 86"/>
                <a:gd name="T36" fmla="*/ 2147483647 w 231"/>
                <a:gd name="T37" fmla="*/ 2147483647 h 86"/>
                <a:gd name="T38" fmla="*/ 2147483647 w 231"/>
                <a:gd name="T39" fmla="*/ 2147483647 h 86"/>
                <a:gd name="T40" fmla="*/ 2147483647 w 231"/>
                <a:gd name="T41" fmla="*/ 2147483647 h 86"/>
                <a:gd name="T42" fmla="*/ 2147483647 w 231"/>
                <a:gd name="T43" fmla="*/ 2147483647 h 86"/>
                <a:gd name="T44" fmla="*/ 2147483647 w 231"/>
                <a:gd name="T45" fmla="*/ 2147483647 h 86"/>
                <a:gd name="T46" fmla="*/ 2147483647 w 231"/>
                <a:gd name="T47" fmla="*/ 2147483647 h 86"/>
                <a:gd name="T48" fmla="*/ 2147483647 w 231"/>
                <a:gd name="T49" fmla="*/ 2147483647 h 86"/>
                <a:gd name="T50" fmla="*/ 2147483647 w 231"/>
                <a:gd name="T51" fmla="*/ 2147483647 h 86"/>
                <a:gd name="T52" fmla="*/ 2147483647 w 231"/>
                <a:gd name="T53" fmla="*/ 2147483647 h 86"/>
                <a:gd name="T54" fmla="*/ 2147483647 w 231"/>
                <a:gd name="T55" fmla="*/ 2147483647 h 86"/>
                <a:gd name="T56" fmla="*/ 2147483647 w 231"/>
                <a:gd name="T57" fmla="*/ 2147483647 h 86"/>
                <a:gd name="T58" fmla="*/ 2147483647 w 231"/>
                <a:gd name="T59" fmla="*/ 2147483647 h 86"/>
                <a:gd name="T60" fmla="*/ 2147483647 w 231"/>
                <a:gd name="T61" fmla="*/ 2147483647 h 86"/>
                <a:gd name="T62" fmla="*/ 2147483647 w 231"/>
                <a:gd name="T63" fmla="*/ 2147483647 h 86"/>
                <a:gd name="T64" fmla="*/ 2147483647 w 231"/>
                <a:gd name="T65" fmla="*/ 2147483647 h 86"/>
                <a:gd name="T66" fmla="*/ 2147483647 w 231"/>
                <a:gd name="T67" fmla="*/ 2147483647 h 86"/>
                <a:gd name="T68" fmla="*/ 2147483647 w 231"/>
                <a:gd name="T69" fmla="*/ 2147483647 h 86"/>
                <a:gd name="T70" fmla="*/ 2147483647 w 231"/>
                <a:gd name="T71" fmla="*/ 2147483647 h 86"/>
                <a:gd name="T72" fmla="*/ 2147483647 w 231"/>
                <a:gd name="T73" fmla="*/ 2147483647 h 86"/>
                <a:gd name="T74" fmla="*/ 2147483647 w 231"/>
                <a:gd name="T75" fmla="*/ 2147483647 h 86"/>
                <a:gd name="T76" fmla="*/ 2147483647 w 231"/>
                <a:gd name="T77" fmla="*/ 2147483647 h 86"/>
                <a:gd name="T78" fmla="*/ 2147483647 w 231"/>
                <a:gd name="T79" fmla="*/ 2147483647 h 86"/>
                <a:gd name="T80" fmla="*/ 2147483647 w 231"/>
                <a:gd name="T81" fmla="*/ 2147483647 h 86"/>
                <a:gd name="T82" fmla="*/ 2147483647 w 231"/>
                <a:gd name="T83" fmla="*/ 2147483647 h 86"/>
                <a:gd name="T84" fmla="*/ 2147483647 w 231"/>
                <a:gd name="T85" fmla="*/ 2147483647 h 86"/>
                <a:gd name="T86" fmla="*/ 2147483647 w 231"/>
                <a:gd name="T87" fmla="*/ 2147483647 h 86"/>
                <a:gd name="T88" fmla="*/ 2147483647 w 231"/>
                <a:gd name="T89" fmla="*/ 2147483647 h 86"/>
                <a:gd name="T90" fmla="*/ 2147483647 w 231"/>
                <a:gd name="T91" fmla="*/ 2147483647 h 86"/>
                <a:gd name="T92" fmla="*/ 2147483647 w 231"/>
                <a:gd name="T93" fmla="*/ 2147483647 h 86"/>
                <a:gd name="T94" fmla="*/ 2147483647 w 231"/>
                <a:gd name="T95" fmla="*/ 2147483647 h 86"/>
                <a:gd name="T96" fmla="*/ 2147483647 w 231"/>
                <a:gd name="T97" fmla="*/ 2147483647 h 8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31" h="86">
                  <a:moveTo>
                    <a:pt x="0" y="86"/>
                  </a:moveTo>
                  <a:cubicBezTo>
                    <a:pt x="231" y="86"/>
                    <a:pt x="231" y="86"/>
                    <a:pt x="231" y="86"/>
                  </a:cubicBezTo>
                  <a:cubicBezTo>
                    <a:pt x="231" y="0"/>
                    <a:pt x="231" y="0"/>
                    <a:pt x="23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6"/>
                  </a:lnTo>
                  <a:close/>
                  <a:moveTo>
                    <a:pt x="78" y="72"/>
                  </a:moveTo>
                  <a:cubicBezTo>
                    <a:pt x="64" y="72"/>
                    <a:pt x="64" y="72"/>
                    <a:pt x="64" y="72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71" y="61"/>
                    <a:pt x="71" y="61"/>
                    <a:pt x="71" y="61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91" y="13"/>
                    <a:pt x="91" y="13"/>
                    <a:pt x="91" y="13"/>
                  </a:cubicBezTo>
                  <a:lnTo>
                    <a:pt x="78" y="72"/>
                  </a:lnTo>
                  <a:close/>
                  <a:moveTo>
                    <a:pt x="148" y="72"/>
                  </a:moveTo>
                  <a:cubicBezTo>
                    <a:pt x="137" y="72"/>
                    <a:pt x="137" y="72"/>
                    <a:pt x="137" y="72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13" y="48"/>
                    <a:pt x="113" y="48"/>
                    <a:pt x="113" y="48"/>
                  </a:cubicBezTo>
                  <a:cubicBezTo>
                    <a:pt x="113" y="72"/>
                    <a:pt x="113" y="72"/>
                    <a:pt x="113" y="72"/>
                  </a:cubicBezTo>
                  <a:cubicBezTo>
                    <a:pt x="102" y="72"/>
                    <a:pt x="102" y="72"/>
                    <a:pt x="102" y="72"/>
                  </a:cubicBezTo>
                  <a:cubicBezTo>
                    <a:pt x="102" y="13"/>
                    <a:pt x="102" y="13"/>
                    <a:pt x="102" y="13"/>
                  </a:cubicBezTo>
                  <a:cubicBezTo>
                    <a:pt x="113" y="13"/>
                    <a:pt x="113" y="13"/>
                    <a:pt x="113" y="13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37" y="38"/>
                    <a:pt x="137" y="38"/>
                    <a:pt x="137" y="38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48" y="13"/>
                    <a:pt x="148" y="13"/>
                    <a:pt x="148" y="13"/>
                  </a:cubicBezTo>
                  <a:lnTo>
                    <a:pt x="148" y="72"/>
                  </a:lnTo>
                  <a:close/>
                  <a:moveTo>
                    <a:pt x="210" y="59"/>
                  </a:moveTo>
                  <a:cubicBezTo>
                    <a:pt x="210" y="61"/>
                    <a:pt x="209" y="62"/>
                    <a:pt x="208" y="63"/>
                  </a:cubicBezTo>
                  <a:cubicBezTo>
                    <a:pt x="201" y="71"/>
                    <a:pt x="201" y="71"/>
                    <a:pt x="201" y="71"/>
                  </a:cubicBezTo>
                  <a:cubicBezTo>
                    <a:pt x="199" y="72"/>
                    <a:pt x="198" y="72"/>
                    <a:pt x="196" y="72"/>
                  </a:cubicBezTo>
                  <a:cubicBezTo>
                    <a:pt x="173" y="72"/>
                    <a:pt x="173" y="72"/>
                    <a:pt x="173" y="72"/>
                  </a:cubicBezTo>
                  <a:cubicBezTo>
                    <a:pt x="171" y="72"/>
                    <a:pt x="170" y="72"/>
                    <a:pt x="168" y="71"/>
                  </a:cubicBezTo>
                  <a:cubicBezTo>
                    <a:pt x="161" y="63"/>
                    <a:pt x="161" y="63"/>
                    <a:pt x="161" y="63"/>
                  </a:cubicBezTo>
                  <a:cubicBezTo>
                    <a:pt x="160" y="62"/>
                    <a:pt x="159" y="61"/>
                    <a:pt x="159" y="59"/>
                  </a:cubicBezTo>
                  <a:cubicBezTo>
                    <a:pt x="159" y="27"/>
                    <a:pt x="159" y="27"/>
                    <a:pt x="159" y="27"/>
                  </a:cubicBezTo>
                  <a:cubicBezTo>
                    <a:pt x="159" y="25"/>
                    <a:pt x="160" y="23"/>
                    <a:pt x="161" y="22"/>
                  </a:cubicBezTo>
                  <a:cubicBezTo>
                    <a:pt x="168" y="15"/>
                    <a:pt x="168" y="15"/>
                    <a:pt x="168" y="15"/>
                  </a:cubicBezTo>
                  <a:cubicBezTo>
                    <a:pt x="170" y="14"/>
                    <a:pt x="171" y="13"/>
                    <a:pt x="173" y="13"/>
                  </a:cubicBezTo>
                  <a:cubicBezTo>
                    <a:pt x="196" y="13"/>
                    <a:pt x="196" y="13"/>
                    <a:pt x="196" y="13"/>
                  </a:cubicBezTo>
                  <a:cubicBezTo>
                    <a:pt x="198" y="13"/>
                    <a:pt x="199" y="14"/>
                    <a:pt x="201" y="15"/>
                  </a:cubicBezTo>
                  <a:cubicBezTo>
                    <a:pt x="208" y="22"/>
                    <a:pt x="208" y="22"/>
                    <a:pt x="208" y="22"/>
                  </a:cubicBezTo>
                  <a:cubicBezTo>
                    <a:pt x="209" y="23"/>
                    <a:pt x="210" y="25"/>
                    <a:pt x="210" y="27"/>
                  </a:cubicBezTo>
                  <a:lnTo>
                    <a:pt x="210" y="59"/>
                  </a:lnTo>
                  <a:close/>
                </a:path>
              </a:pathLst>
            </a:custGeom>
            <a:solidFill>
              <a:srgbClr val="EC22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4" name="Freeform 23"/>
            <p:cNvSpPr>
              <a:spLocks/>
            </p:cNvSpPr>
            <p:nvPr userDrawn="1"/>
          </p:nvSpPr>
          <p:spPr bwMode="gray">
            <a:xfrm>
              <a:off x="5832384" y="3078499"/>
              <a:ext cx="141285" cy="191943"/>
            </a:xfrm>
            <a:custGeom>
              <a:avLst/>
              <a:gdLst>
                <a:gd name="T0" fmla="*/ 2147483647 w 29"/>
                <a:gd name="T1" fmla="*/ 2147483647 h 39"/>
                <a:gd name="T2" fmla="*/ 2147483647 w 29"/>
                <a:gd name="T3" fmla="*/ 0 h 39"/>
                <a:gd name="T4" fmla="*/ 2147483647 w 29"/>
                <a:gd name="T5" fmla="*/ 0 h 39"/>
                <a:gd name="T6" fmla="*/ 2147483647 w 29"/>
                <a:gd name="T7" fmla="*/ 2147483647 h 39"/>
                <a:gd name="T8" fmla="*/ 2147483647 w 29"/>
                <a:gd name="T9" fmla="*/ 2147483647 h 39"/>
                <a:gd name="T10" fmla="*/ 0 w 29"/>
                <a:gd name="T11" fmla="*/ 2147483647 h 39"/>
                <a:gd name="T12" fmla="*/ 0 w 29"/>
                <a:gd name="T13" fmla="*/ 2147483647 h 39"/>
                <a:gd name="T14" fmla="*/ 2147483647 w 29"/>
                <a:gd name="T15" fmla="*/ 2147483647 h 39"/>
                <a:gd name="T16" fmla="*/ 2147483647 w 29"/>
                <a:gd name="T17" fmla="*/ 2147483647 h 39"/>
                <a:gd name="T18" fmla="*/ 2147483647 w 29"/>
                <a:gd name="T19" fmla="*/ 2147483647 h 39"/>
                <a:gd name="T20" fmla="*/ 2147483647 w 29"/>
                <a:gd name="T21" fmla="*/ 2147483647 h 39"/>
                <a:gd name="T22" fmla="*/ 2147483647 w 29"/>
                <a:gd name="T23" fmla="*/ 2147483647 h 39"/>
                <a:gd name="T24" fmla="*/ 2147483647 w 29"/>
                <a:gd name="T25" fmla="*/ 2147483647 h 39"/>
                <a:gd name="T26" fmla="*/ 2147483647 w 29"/>
                <a:gd name="T27" fmla="*/ 2147483647 h 39"/>
                <a:gd name="T28" fmla="*/ 2147483647 w 29"/>
                <a:gd name="T29" fmla="*/ 2147483647 h 39"/>
                <a:gd name="T30" fmla="*/ 2147483647 w 29"/>
                <a:gd name="T31" fmla="*/ 2147483647 h 39"/>
                <a:gd name="T32" fmla="*/ 2147483647 w 29"/>
                <a:gd name="T33" fmla="*/ 2147483647 h 3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9" h="39">
                  <a:moveTo>
                    <a:pt x="25" y="1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0" y="35"/>
                    <a:pt x="1" y="3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5" y="39"/>
                    <a:pt x="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5" y="39"/>
                    <a:pt x="25" y="3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4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4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EC22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</p:grpSp>
      <p:grpSp>
        <p:nvGrpSpPr>
          <p:cNvPr id="25" name="Group 106"/>
          <p:cNvGrpSpPr>
            <a:grpSpLocks/>
          </p:cNvGrpSpPr>
          <p:nvPr userDrawn="1"/>
        </p:nvGrpSpPr>
        <p:grpSpPr bwMode="auto">
          <a:xfrm rot="-271608">
            <a:off x="9683109" y="5716588"/>
            <a:ext cx="1006737" cy="284162"/>
            <a:chOff x="4791075" y="2478088"/>
            <a:chExt cx="1519238" cy="428625"/>
          </a:xfrm>
        </p:grpSpPr>
        <p:sp>
          <p:nvSpPr>
            <p:cNvPr id="26" name="Freeform 12"/>
            <p:cNvSpPr>
              <a:spLocks noEditPoints="1"/>
            </p:cNvSpPr>
            <p:nvPr userDrawn="1"/>
          </p:nvSpPr>
          <p:spPr bwMode="gray">
            <a:xfrm>
              <a:off x="5414147" y="2546490"/>
              <a:ext cx="246817" cy="289742"/>
            </a:xfrm>
            <a:custGeom>
              <a:avLst/>
              <a:gdLst>
                <a:gd name="T0" fmla="*/ 2147483647 w 50"/>
                <a:gd name="T1" fmla="*/ 2147483647 h 59"/>
                <a:gd name="T2" fmla="*/ 2147483647 w 50"/>
                <a:gd name="T3" fmla="*/ 0 h 59"/>
                <a:gd name="T4" fmla="*/ 2147483647 w 50"/>
                <a:gd name="T5" fmla="*/ 0 h 59"/>
                <a:gd name="T6" fmla="*/ 2147483647 w 50"/>
                <a:gd name="T7" fmla="*/ 2147483647 h 59"/>
                <a:gd name="T8" fmla="*/ 2147483647 w 50"/>
                <a:gd name="T9" fmla="*/ 2147483647 h 59"/>
                <a:gd name="T10" fmla="*/ 0 w 50"/>
                <a:gd name="T11" fmla="*/ 2147483647 h 59"/>
                <a:gd name="T12" fmla="*/ 0 w 50"/>
                <a:gd name="T13" fmla="*/ 2147483647 h 59"/>
                <a:gd name="T14" fmla="*/ 2147483647 w 50"/>
                <a:gd name="T15" fmla="*/ 2147483647 h 59"/>
                <a:gd name="T16" fmla="*/ 2147483647 w 50"/>
                <a:gd name="T17" fmla="*/ 2147483647 h 59"/>
                <a:gd name="T18" fmla="*/ 2147483647 w 50"/>
                <a:gd name="T19" fmla="*/ 2147483647 h 59"/>
                <a:gd name="T20" fmla="*/ 2147483647 w 50"/>
                <a:gd name="T21" fmla="*/ 2147483647 h 59"/>
                <a:gd name="T22" fmla="*/ 2147483647 w 50"/>
                <a:gd name="T23" fmla="*/ 2147483647 h 59"/>
                <a:gd name="T24" fmla="*/ 2147483647 w 50"/>
                <a:gd name="T25" fmla="*/ 2147483647 h 59"/>
                <a:gd name="T26" fmla="*/ 2147483647 w 50"/>
                <a:gd name="T27" fmla="*/ 2147483647 h 59"/>
                <a:gd name="T28" fmla="*/ 2147483647 w 50"/>
                <a:gd name="T29" fmla="*/ 2147483647 h 59"/>
                <a:gd name="T30" fmla="*/ 2147483647 w 50"/>
                <a:gd name="T31" fmla="*/ 2147483647 h 59"/>
                <a:gd name="T32" fmla="*/ 2147483647 w 50"/>
                <a:gd name="T33" fmla="*/ 2147483647 h 59"/>
                <a:gd name="T34" fmla="*/ 2147483647 w 50"/>
                <a:gd name="T35" fmla="*/ 2147483647 h 59"/>
                <a:gd name="T36" fmla="*/ 2147483647 w 50"/>
                <a:gd name="T37" fmla="*/ 2147483647 h 59"/>
                <a:gd name="T38" fmla="*/ 2147483647 w 50"/>
                <a:gd name="T39" fmla="*/ 2147483647 h 59"/>
                <a:gd name="T40" fmla="*/ 2147483647 w 50"/>
                <a:gd name="T41" fmla="*/ 2147483647 h 59"/>
                <a:gd name="T42" fmla="*/ 2147483647 w 50"/>
                <a:gd name="T43" fmla="*/ 2147483647 h 59"/>
                <a:gd name="T44" fmla="*/ 2147483647 w 50"/>
                <a:gd name="T45" fmla="*/ 2147483647 h 59"/>
                <a:gd name="T46" fmla="*/ 2147483647 w 50"/>
                <a:gd name="T47" fmla="*/ 2147483647 h 59"/>
                <a:gd name="T48" fmla="*/ 2147483647 w 50"/>
                <a:gd name="T49" fmla="*/ 2147483647 h 59"/>
                <a:gd name="T50" fmla="*/ 2147483647 w 50"/>
                <a:gd name="T51" fmla="*/ 2147483647 h 59"/>
                <a:gd name="T52" fmla="*/ 2147483647 w 50"/>
                <a:gd name="T53" fmla="*/ 2147483647 h 59"/>
                <a:gd name="T54" fmla="*/ 2147483647 w 50"/>
                <a:gd name="T55" fmla="*/ 2147483647 h 59"/>
                <a:gd name="T56" fmla="*/ 2147483647 w 50"/>
                <a:gd name="T57" fmla="*/ 2147483647 h 59"/>
                <a:gd name="T58" fmla="*/ 2147483647 w 50"/>
                <a:gd name="T59" fmla="*/ 2147483647 h 59"/>
                <a:gd name="T60" fmla="*/ 2147483647 w 50"/>
                <a:gd name="T61" fmla="*/ 2147483647 h 59"/>
                <a:gd name="T62" fmla="*/ 2147483647 w 50"/>
                <a:gd name="T63" fmla="*/ 2147483647 h 59"/>
                <a:gd name="T64" fmla="*/ 2147483647 w 50"/>
                <a:gd name="T65" fmla="*/ 2147483647 h 59"/>
                <a:gd name="T66" fmla="*/ 2147483647 w 50"/>
                <a:gd name="T67" fmla="*/ 2147483647 h 5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0" h="59">
                  <a:moveTo>
                    <a:pt x="41" y="2"/>
                  </a:moveTo>
                  <a:cubicBezTo>
                    <a:pt x="40" y="0"/>
                    <a:pt x="38" y="0"/>
                    <a:pt x="3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0" y="0"/>
                    <a:pt x="9" y="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10"/>
                    <a:pt x="0" y="12"/>
                    <a:pt x="0" y="1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7"/>
                    <a:pt x="0" y="49"/>
                    <a:pt x="2" y="50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10" y="58"/>
                    <a:pt x="12" y="59"/>
                    <a:pt x="13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8" y="59"/>
                    <a:pt x="40" y="58"/>
                    <a:pt x="41" y="5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50" y="49"/>
                    <a:pt x="50" y="47"/>
                    <a:pt x="50" y="45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2"/>
                    <a:pt x="50" y="10"/>
                    <a:pt x="48" y="9"/>
                  </a:cubicBezTo>
                  <a:lnTo>
                    <a:pt x="41" y="2"/>
                  </a:lnTo>
                  <a:close/>
                  <a:moveTo>
                    <a:pt x="40" y="44"/>
                  </a:moveTo>
                  <a:cubicBezTo>
                    <a:pt x="40" y="44"/>
                    <a:pt x="40" y="45"/>
                    <a:pt x="39" y="45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9"/>
                    <a:pt x="35" y="49"/>
                    <a:pt x="35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5" y="49"/>
                    <a:pt x="15" y="48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45"/>
                    <a:pt x="11" y="44"/>
                    <a:pt x="11" y="4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4"/>
                    <a:pt x="11" y="1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6" y="10"/>
                    <a:pt x="16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0"/>
                    <a:pt x="36" y="10"/>
                    <a:pt x="36" y="10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0" y="14"/>
                    <a:pt x="40" y="15"/>
                    <a:pt x="40" y="15"/>
                  </a:cubicBezTo>
                  <a:lnTo>
                    <a:pt x="4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7" name="Freeform 13"/>
            <p:cNvSpPr>
              <a:spLocks/>
            </p:cNvSpPr>
            <p:nvPr userDrawn="1"/>
          </p:nvSpPr>
          <p:spPr bwMode="gray">
            <a:xfrm>
              <a:off x="4858969" y="2544856"/>
              <a:ext cx="222853" cy="289742"/>
            </a:xfrm>
            <a:custGeom>
              <a:avLst/>
              <a:gdLst>
                <a:gd name="T0" fmla="*/ 0 w 140"/>
                <a:gd name="T1" fmla="*/ 2147483647 h 182"/>
                <a:gd name="T2" fmla="*/ 2147483647 w 140"/>
                <a:gd name="T3" fmla="*/ 2147483647 h 182"/>
                <a:gd name="T4" fmla="*/ 2147483647 w 140"/>
                <a:gd name="T5" fmla="*/ 2147483647 h 182"/>
                <a:gd name="T6" fmla="*/ 2147483647 w 140"/>
                <a:gd name="T7" fmla="*/ 2147483647 h 182"/>
                <a:gd name="T8" fmla="*/ 2147483647 w 140"/>
                <a:gd name="T9" fmla="*/ 2147483647 h 182"/>
                <a:gd name="T10" fmla="*/ 2147483647 w 140"/>
                <a:gd name="T11" fmla="*/ 2147483647 h 182"/>
                <a:gd name="T12" fmla="*/ 2147483647 w 140"/>
                <a:gd name="T13" fmla="*/ 0 h 182"/>
                <a:gd name="T14" fmla="*/ 0 w 140"/>
                <a:gd name="T15" fmla="*/ 0 h 182"/>
                <a:gd name="T16" fmla="*/ 0 w 140"/>
                <a:gd name="T17" fmla="*/ 2147483647 h 18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0" h="182">
                  <a:moveTo>
                    <a:pt x="0" y="31"/>
                  </a:moveTo>
                  <a:lnTo>
                    <a:pt x="53" y="31"/>
                  </a:lnTo>
                  <a:lnTo>
                    <a:pt x="53" y="182"/>
                  </a:lnTo>
                  <a:lnTo>
                    <a:pt x="84" y="182"/>
                  </a:lnTo>
                  <a:lnTo>
                    <a:pt x="84" y="31"/>
                  </a:lnTo>
                  <a:lnTo>
                    <a:pt x="140" y="31"/>
                  </a:lnTo>
                  <a:lnTo>
                    <a:pt x="140" y="0"/>
                  </a:lnTo>
                  <a:lnTo>
                    <a:pt x="0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8" name="Freeform 14"/>
            <p:cNvSpPr>
              <a:spLocks/>
            </p:cNvSpPr>
            <p:nvPr userDrawn="1"/>
          </p:nvSpPr>
          <p:spPr bwMode="gray">
            <a:xfrm>
              <a:off x="5135197" y="2547398"/>
              <a:ext cx="220457" cy="289742"/>
            </a:xfrm>
            <a:custGeom>
              <a:avLst/>
              <a:gdLst>
                <a:gd name="T0" fmla="*/ 2147483647 w 139"/>
                <a:gd name="T1" fmla="*/ 2147483647 h 182"/>
                <a:gd name="T2" fmla="*/ 2147483647 w 139"/>
                <a:gd name="T3" fmla="*/ 2147483647 h 182"/>
                <a:gd name="T4" fmla="*/ 2147483647 w 139"/>
                <a:gd name="T5" fmla="*/ 0 h 182"/>
                <a:gd name="T6" fmla="*/ 0 w 139"/>
                <a:gd name="T7" fmla="*/ 0 h 182"/>
                <a:gd name="T8" fmla="*/ 0 w 139"/>
                <a:gd name="T9" fmla="*/ 2147483647 h 182"/>
                <a:gd name="T10" fmla="*/ 2147483647 w 139"/>
                <a:gd name="T11" fmla="*/ 2147483647 h 182"/>
                <a:gd name="T12" fmla="*/ 2147483647 w 139"/>
                <a:gd name="T13" fmla="*/ 2147483647 h 182"/>
                <a:gd name="T14" fmla="*/ 2147483647 w 139"/>
                <a:gd name="T15" fmla="*/ 2147483647 h 182"/>
                <a:gd name="T16" fmla="*/ 2147483647 w 139"/>
                <a:gd name="T17" fmla="*/ 2147483647 h 182"/>
                <a:gd name="T18" fmla="*/ 2147483647 w 139"/>
                <a:gd name="T19" fmla="*/ 2147483647 h 182"/>
                <a:gd name="T20" fmla="*/ 2147483647 w 139"/>
                <a:gd name="T21" fmla="*/ 0 h 182"/>
                <a:gd name="T22" fmla="*/ 2147483647 w 139"/>
                <a:gd name="T23" fmla="*/ 0 h 182"/>
                <a:gd name="T24" fmla="*/ 2147483647 w 139"/>
                <a:gd name="T25" fmla="*/ 2147483647 h 18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39" h="182">
                  <a:moveTo>
                    <a:pt x="105" y="74"/>
                  </a:moveTo>
                  <a:lnTo>
                    <a:pt x="34" y="74"/>
                  </a:lnTo>
                  <a:lnTo>
                    <a:pt x="34" y="0"/>
                  </a:lnTo>
                  <a:lnTo>
                    <a:pt x="0" y="0"/>
                  </a:lnTo>
                  <a:lnTo>
                    <a:pt x="0" y="182"/>
                  </a:lnTo>
                  <a:lnTo>
                    <a:pt x="34" y="182"/>
                  </a:lnTo>
                  <a:lnTo>
                    <a:pt x="34" y="105"/>
                  </a:lnTo>
                  <a:lnTo>
                    <a:pt x="105" y="105"/>
                  </a:lnTo>
                  <a:lnTo>
                    <a:pt x="105" y="182"/>
                  </a:lnTo>
                  <a:lnTo>
                    <a:pt x="139" y="182"/>
                  </a:lnTo>
                  <a:lnTo>
                    <a:pt x="139" y="0"/>
                  </a:lnTo>
                  <a:lnTo>
                    <a:pt x="105" y="0"/>
                  </a:lnTo>
                  <a:lnTo>
                    <a:pt x="105" y="7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9" name="Freeform 15"/>
            <p:cNvSpPr>
              <a:spLocks/>
            </p:cNvSpPr>
            <p:nvPr userDrawn="1"/>
          </p:nvSpPr>
          <p:spPr bwMode="gray">
            <a:xfrm>
              <a:off x="6034508" y="2543137"/>
              <a:ext cx="196495" cy="289741"/>
            </a:xfrm>
            <a:custGeom>
              <a:avLst/>
              <a:gdLst>
                <a:gd name="T0" fmla="*/ 0 w 124"/>
                <a:gd name="T1" fmla="*/ 2147483647 h 182"/>
                <a:gd name="T2" fmla="*/ 2147483647 w 124"/>
                <a:gd name="T3" fmla="*/ 2147483647 h 182"/>
                <a:gd name="T4" fmla="*/ 2147483647 w 124"/>
                <a:gd name="T5" fmla="*/ 2147483647 h 182"/>
                <a:gd name="T6" fmla="*/ 2147483647 w 124"/>
                <a:gd name="T7" fmla="*/ 2147483647 h 182"/>
                <a:gd name="T8" fmla="*/ 2147483647 w 124"/>
                <a:gd name="T9" fmla="*/ 2147483647 h 182"/>
                <a:gd name="T10" fmla="*/ 2147483647 w 124"/>
                <a:gd name="T11" fmla="*/ 2147483647 h 182"/>
                <a:gd name="T12" fmla="*/ 2147483647 w 124"/>
                <a:gd name="T13" fmla="*/ 2147483647 h 182"/>
                <a:gd name="T14" fmla="*/ 2147483647 w 124"/>
                <a:gd name="T15" fmla="*/ 2147483647 h 182"/>
                <a:gd name="T16" fmla="*/ 2147483647 w 124"/>
                <a:gd name="T17" fmla="*/ 2147483647 h 182"/>
                <a:gd name="T18" fmla="*/ 2147483647 w 124"/>
                <a:gd name="T19" fmla="*/ 2147483647 h 182"/>
                <a:gd name="T20" fmla="*/ 2147483647 w 124"/>
                <a:gd name="T21" fmla="*/ 0 h 182"/>
                <a:gd name="T22" fmla="*/ 0 w 124"/>
                <a:gd name="T23" fmla="*/ 0 h 182"/>
                <a:gd name="T24" fmla="*/ 0 w 124"/>
                <a:gd name="T25" fmla="*/ 2147483647 h 18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4" h="182">
                  <a:moveTo>
                    <a:pt x="0" y="182"/>
                  </a:moveTo>
                  <a:lnTo>
                    <a:pt x="124" y="182"/>
                  </a:lnTo>
                  <a:lnTo>
                    <a:pt x="124" y="151"/>
                  </a:lnTo>
                  <a:lnTo>
                    <a:pt x="34" y="151"/>
                  </a:lnTo>
                  <a:lnTo>
                    <a:pt x="34" y="105"/>
                  </a:lnTo>
                  <a:lnTo>
                    <a:pt x="124" y="105"/>
                  </a:lnTo>
                  <a:lnTo>
                    <a:pt x="124" y="74"/>
                  </a:lnTo>
                  <a:lnTo>
                    <a:pt x="34" y="74"/>
                  </a:lnTo>
                  <a:lnTo>
                    <a:pt x="34" y="31"/>
                  </a:lnTo>
                  <a:lnTo>
                    <a:pt x="124" y="31"/>
                  </a:lnTo>
                  <a:lnTo>
                    <a:pt x="124" y="0"/>
                  </a:lnTo>
                  <a:lnTo>
                    <a:pt x="0" y="0"/>
                  </a:lnTo>
                  <a:lnTo>
                    <a:pt x="0" y="18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0" name="Freeform 16"/>
            <p:cNvSpPr>
              <a:spLocks/>
            </p:cNvSpPr>
            <p:nvPr userDrawn="1"/>
          </p:nvSpPr>
          <p:spPr bwMode="gray">
            <a:xfrm>
              <a:off x="5717031" y="2546337"/>
              <a:ext cx="244420" cy="289742"/>
            </a:xfrm>
            <a:custGeom>
              <a:avLst/>
              <a:gdLst>
                <a:gd name="T0" fmla="*/ 2147483647 w 50"/>
                <a:gd name="T1" fmla="*/ 2147483647 h 59"/>
                <a:gd name="T2" fmla="*/ 2147483647 w 50"/>
                <a:gd name="T3" fmla="*/ 2147483647 h 59"/>
                <a:gd name="T4" fmla="*/ 2147483647 w 50"/>
                <a:gd name="T5" fmla="*/ 2147483647 h 59"/>
                <a:gd name="T6" fmla="*/ 2147483647 w 50"/>
                <a:gd name="T7" fmla="*/ 2147483647 h 59"/>
                <a:gd name="T8" fmla="*/ 2147483647 w 50"/>
                <a:gd name="T9" fmla="*/ 2147483647 h 59"/>
                <a:gd name="T10" fmla="*/ 2147483647 w 50"/>
                <a:gd name="T11" fmla="*/ 2147483647 h 59"/>
                <a:gd name="T12" fmla="*/ 2147483647 w 50"/>
                <a:gd name="T13" fmla="*/ 2147483647 h 59"/>
                <a:gd name="T14" fmla="*/ 2147483647 w 50"/>
                <a:gd name="T15" fmla="*/ 2147483647 h 59"/>
                <a:gd name="T16" fmla="*/ 2147483647 w 50"/>
                <a:gd name="T17" fmla="*/ 0 h 59"/>
                <a:gd name="T18" fmla="*/ 2147483647 w 50"/>
                <a:gd name="T19" fmla="*/ 0 h 59"/>
                <a:gd name="T20" fmla="*/ 2147483647 w 50"/>
                <a:gd name="T21" fmla="*/ 2147483647 h 59"/>
                <a:gd name="T22" fmla="*/ 2147483647 w 50"/>
                <a:gd name="T23" fmla="*/ 2147483647 h 59"/>
                <a:gd name="T24" fmla="*/ 0 w 50"/>
                <a:gd name="T25" fmla="*/ 2147483647 h 59"/>
                <a:gd name="T26" fmla="*/ 0 w 50"/>
                <a:gd name="T27" fmla="*/ 2147483647 h 59"/>
                <a:gd name="T28" fmla="*/ 2147483647 w 50"/>
                <a:gd name="T29" fmla="*/ 2147483647 h 59"/>
                <a:gd name="T30" fmla="*/ 2147483647 w 50"/>
                <a:gd name="T31" fmla="*/ 2147483647 h 59"/>
                <a:gd name="T32" fmla="*/ 2147483647 w 50"/>
                <a:gd name="T33" fmla="*/ 2147483647 h 59"/>
                <a:gd name="T34" fmla="*/ 2147483647 w 50"/>
                <a:gd name="T35" fmla="*/ 2147483647 h 59"/>
                <a:gd name="T36" fmla="*/ 2147483647 w 50"/>
                <a:gd name="T37" fmla="*/ 2147483647 h 59"/>
                <a:gd name="T38" fmla="*/ 2147483647 w 50"/>
                <a:gd name="T39" fmla="*/ 2147483647 h 59"/>
                <a:gd name="T40" fmla="*/ 2147483647 w 50"/>
                <a:gd name="T41" fmla="*/ 2147483647 h 59"/>
                <a:gd name="T42" fmla="*/ 2147483647 w 50"/>
                <a:gd name="T43" fmla="*/ 2147483647 h 59"/>
                <a:gd name="T44" fmla="*/ 2147483647 w 50"/>
                <a:gd name="T45" fmla="*/ 2147483647 h 59"/>
                <a:gd name="T46" fmla="*/ 2147483647 w 50"/>
                <a:gd name="T47" fmla="*/ 2147483647 h 59"/>
                <a:gd name="T48" fmla="*/ 0 w 50"/>
                <a:gd name="T49" fmla="*/ 2147483647 h 59"/>
                <a:gd name="T50" fmla="*/ 2147483647 w 50"/>
                <a:gd name="T51" fmla="*/ 2147483647 h 59"/>
                <a:gd name="T52" fmla="*/ 2147483647 w 50"/>
                <a:gd name="T53" fmla="*/ 2147483647 h 59"/>
                <a:gd name="T54" fmla="*/ 2147483647 w 50"/>
                <a:gd name="T55" fmla="*/ 2147483647 h 59"/>
                <a:gd name="T56" fmla="*/ 2147483647 w 50"/>
                <a:gd name="T57" fmla="*/ 2147483647 h 59"/>
                <a:gd name="T58" fmla="*/ 2147483647 w 50"/>
                <a:gd name="T59" fmla="*/ 2147483647 h 59"/>
                <a:gd name="T60" fmla="*/ 2147483647 w 50"/>
                <a:gd name="T61" fmla="*/ 2147483647 h 59"/>
                <a:gd name="T62" fmla="*/ 2147483647 w 50"/>
                <a:gd name="T63" fmla="*/ 2147483647 h 59"/>
                <a:gd name="T64" fmla="*/ 2147483647 w 50"/>
                <a:gd name="T65" fmla="*/ 2147483647 h 59"/>
                <a:gd name="T66" fmla="*/ 2147483647 w 50"/>
                <a:gd name="T67" fmla="*/ 2147483647 h 59"/>
                <a:gd name="T68" fmla="*/ 2147483647 w 50"/>
                <a:gd name="T69" fmla="*/ 2147483647 h 59"/>
                <a:gd name="T70" fmla="*/ 2147483647 w 50"/>
                <a:gd name="T71" fmla="*/ 2147483647 h 59"/>
                <a:gd name="T72" fmla="*/ 2147483647 w 50"/>
                <a:gd name="T73" fmla="*/ 2147483647 h 5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50" h="59">
                  <a:moveTo>
                    <a:pt x="11" y="14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5" y="10"/>
                    <a:pt x="15" y="10"/>
                    <a:pt x="1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7" y="10"/>
                    <a:pt x="37" y="10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1" y="0"/>
                    <a:pt x="40" y="0"/>
                    <a:pt x="38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0" y="0"/>
                    <a:pt x="9" y="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10"/>
                    <a:pt x="0" y="12"/>
                    <a:pt x="0" y="1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8"/>
                    <a:pt x="2" y="31"/>
                    <a:pt x="6" y="32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9" y="36"/>
                    <a:pt x="40" y="37"/>
                    <a:pt x="40" y="38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4"/>
                    <a:pt x="39" y="45"/>
                    <a:pt x="39" y="45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5" y="49"/>
                    <a:pt x="35" y="49"/>
                    <a:pt x="3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49"/>
                    <a:pt x="13" y="49"/>
                    <a:pt x="13" y="48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9" y="58"/>
                    <a:pt x="10" y="59"/>
                    <a:pt x="12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8" y="59"/>
                    <a:pt x="40" y="58"/>
                    <a:pt x="41" y="5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50" y="49"/>
                    <a:pt x="50" y="47"/>
                    <a:pt x="50" y="45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0"/>
                    <a:pt x="48" y="27"/>
                    <a:pt x="44" y="2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2"/>
                    <a:pt x="10" y="22"/>
                    <a:pt x="10" y="21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1" y="14"/>
                    <a:pt x="11" y="14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1" name="Freeform 17"/>
            <p:cNvSpPr>
              <a:spLocks noEditPoints="1"/>
            </p:cNvSpPr>
            <p:nvPr userDrawn="1"/>
          </p:nvSpPr>
          <p:spPr bwMode="gray">
            <a:xfrm>
              <a:off x="4791075" y="2478088"/>
              <a:ext cx="1519238" cy="428625"/>
            </a:xfrm>
            <a:custGeom>
              <a:avLst/>
              <a:gdLst>
                <a:gd name="T0" fmla="*/ 2147483647 w 309"/>
                <a:gd name="T1" fmla="*/ 2147483647 h 87"/>
                <a:gd name="T2" fmla="*/ 0 w 309"/>
                <a:gd name="T3" fmla="*/ 0 h 87"/>
                <a:gd name="T4" fmla="*/ 2147483647 w 309"/>
                <a:gd name="T5" fmla="*/ 2147483647 h 87"/>
                <a:gd name="T6" fmla="*/ 2147483647 w 309"/>
                <a:gd name="T7" fmla="*/ 2147483647 h 87"/>
                <a:gd name="T8" fmla="*/ 2147483647 w 309"/>
                <a:gd name="T9" fmla="*/ 2147483647 h 87"/>
                <a:gd name="T10" fmla="*/ 2147483647 w 309"/>
                <a:gd name="T11" fmla="*/ 2147483647 h 87"/>
                <a:gd name="T12" fmla="*/ 2147483647 w 309"/>
                <a:gd name="T13" fmla="*/ 2147483647 h 87"/>
                <a:gd name="T14" fmla="*/ 2147483647 w 309"/>
                <a:gd name="T15" fmla="*/ 2147483647 h 87"/>
                <a:gd name="T16" fmla="*/ 2147483647 w 309"/>
                <a:gd name="T17" fmla="*/ 2147483647 h 87"/>
                <a:gd name="T18" fmla="*/ 2147483647 w 309"/>
                <a:gd name="T19" fmla="*/ 2147483647 h 87"/>
                <a:gd name="T20" fmla="*/ 2147483647 w 309"/>
                <a:gd name="T21" fmla="*/ 2147483647 h 87"/>
                <a:gd name="T22" fmla="*/ 2147483647 w 309"/>
                <a:gd name="T23" fmla="*/ 2147483647 h 87"/>
                <a:gd name="T24" fmla="*/ 2147483647 w 309"/>
                <a:gd name="T25" fmla="*/ 2147483647 h 87"/>
                <a:gd name="T26" fmla="*/ 2147483647 w 309"/>
                <a:gd name="T27" fmla="*/ 2147483647 h 87"/>
                <a:gd name="T28" fmla="*/ 2147483647 w 309"/>
                <a:gd name="T29" fmla="*/ 2147483647 h 87"/>
                <a:gd name="T30" fmla="*/ 2147483647 w 309"/>
                <a:gd name="T31" fmla="*/ 2147483647 h 87"/>
                <a:gd name="T32" fmla="*/ 2147483647 w 309"/>
                <a:gd name="T33" fmla="*/ 2147483647 h 87"/>
                <a:gd name="T34" fmla="*/ 2147483647 w 309"/>
                <a:gd name="T35" fmla="*/ 2147483647 h 87"/>
                <a:gd name="T36" fmla="*/ 2147483647 w 309"/>
                <a:gd name="T37" fmla="*/ 2147483647 h 87"/>
                <a:gd name="T38" fmla="*/ 2147483647 w 309"/>
                <a:gd name="T39" fmla="*/ 2147483647 h 87"/>
                <a:gd name="T40" fmla="*/ 2147483647 w 309"/>
                <a:gd name="T41" fmla="*/ 2147483647 h 87"/>
                <a:gd name="T42" fmla="*/ 2147483647 w 309"/>
                <a:gd name="T43" fmla="*/ 2147483647 h 87"/>
                <a:gd name="T44" fmla="*/ 2147483647 w 309"/>
                <a:gd name="T45" fmla="*/ 2147483647 h 87"/>
                <a:gd name="T46" fmla="*/ 2147483647 w 309"/>
                <a:gd name="T47" fmla="*/ 2147483647 h 87"/>
                <a:gd name="T48" fmla="*/ 2147483647 w 309"/>
                <a:gd name="T49" fmla="*/ 2147483647 h 87"/>
                <a:gd name="T50" fmla="*/ 2147483647 w 309"/>
                <a:gd name="T51" fmla="*/ 2147483647 h 87"/>
                <a:gd name="T52" fmla="*/ 2147483647 w 309"/>
                <a:gd name="T53" fmla="*/ 2147483647 h 87"/>
                <a:gd name="T54" fmla="*/ 2147483647 w 309"/>
                <a:gd name="T55" fmla="*/ 2147483647 h 87"/>
                <a:gd name="T56" fmla="*/ 2147483647 w 309"/>
                <a:gd name="T57" fmla="*/ 2147483647 h 87"/>
                <a:gd name="T58" fmla="*/ 2147483647 w 309"/>
                <a:gd name="T59" fmla="*/ 2147483647 h 87"/>
                <a:gd name="T60" fmla="*/ 2147483647 w 309"/>
                <a:gd name="T61" fmla="*/ 2147483647 h 87"/>
                <a:gd name="T62" fmla="*/ 2147483647 w 309"/>
                <a:gd name="T63" fmla="*/ 2147483647 h 87"/>
                <a:gd name="T64" fmla="*/ 2147483647 w 309"/>
                <a:gd name="T65" fmla="*/ 2147483647 h 87"/>
                <a:gd name="T66" fmla="*/ 2147483647 w 309"/>
                <a:gd name="T67" fmla="*/ 2147483647 h 87"/>
                <a:gd name="T68" fmla="*/ 2147483647 w 309"/>
                <a:gd name="T69" fmla="*/ 2147483647 h 87"/>
                <a:gd name="T70" fmla="*/ 2147483647 w 309"/>
                <a:gd name="T71" fmla="*/ 2147483647 h 87"/>
                <a:gd name="T72" fmla="*/ 2147483647 w 309"/>
                <a:gd name="T73" fmla="*/ 2147483647 h 87"/>
                <a:gd name="T74" fmla="*/ 2147483647 w 309"/>
                <a:gd name="T75" fmla="*/ 2147483647 h 87"/>
                <a:gd name="T76" fmla="*/ 2147483647 w 309"/>
                <a:gd name="T77" fmla="*/ 2147483647 h 87"/>
                <a:gd name="T78" fmla="*/ 2147483647 w 309"/>
                <a:gd name="T79" fmla="*/ 2147483647 h 87"/>
                <a:gd name="T80" fmla="*/ 2147483647 w 309"/>
                <a:gd name="T81" fmla="*/ 2147483647 h 87"/>
                <a:gd name="T82" fmla="*/ 2147483647 w 309"/>
                <a:gd name="T83" fmla="*/ 2147483647 h 87"/>
                <a:gd name="T84" fmla="*/ 2147483647 w 309"/>
                <a:gd name="T85" fmla="*/ 2147483647 h 87"/>
                <a:gd name="T86" fmla="*/ 2147483647 w 309"/>
                <a:gd name="T87" fmla="*/ 2147483647 h 87"/>
                <a:gd name="T88" fmla="*/ 2147483647 w 309"/>
                <a:gd name="T89" fmla="*/ 2147483647 h 87"/>
                <a:gd name="T90" fmla="*/ 2147483647 w 309"/>
                <a:gd name="T91" fmla="*/ 2147483647 h 87"/>
                <a:gd name="T92" fmla="*/ 2147483647 w 309"/>
                <a:gd name="T93" fmla="*/ 2147483647 h 8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309" h="87">
                  <a:moveTo>
                    <a:pt x="0" y="87"/>
                  </a:moveTo>
                  <a:cubicBezTo>
                    <a:pt x="309" y="87"/>
                    <a:pt x="309" y="87"/>
                    <a:pt x="309" y="87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7"/>
                  </a:lnTo>
                  <a:close/>
                  <a:moveTo>
                    <a:pt x="60" y="24"/>
                  </a:moveTo>
                  <a:cubicBezTo>
                    <a:pt x="42" y="24"/>
                    <a:pt x="42" y="24"/>
                    <a:pt x="42" y="24"/>
                  </a:cubicBezTo>
                  <a:cubicBezTo>
                    <a:pt x="42" y="73"/>
                    <a:pt x="42" y="73"/>
                    <a:pt x="42" y="73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60" y="14"/>
                    <a:pt x="60" y="14"/>
                    <a:pt x="60" y="14"/>
                  </a:cubicBezTo>
                  <a:lnTo>
                    <a:pt x="60" y="24"/>
                  </a:lnTo>
                  <a:close/>
                  <a:moveTo>
                    <a:pt x="115" y="73"/>
                  </a:moveTo>
                  <a:cubicBezTo>
                    <a:pt x="104" y="73"/>
                    <a:pt x="104" y="73"/>
                    <a:pt x="104" y="73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1" y="73"/>
                    <a:pt x="81" y="73"/>
                    <a:pt x="81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104" y="38"/>
                    <a:pt x="104" y="38"/>
                    <a:pt x="104" y="38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73"/>
                  </a:lnTo>
                  <a:close/>
                  <a:moveTo>
                    <a:pt x="177" y="59"/>
                  </a:moveTo>
                  <a:cubicBezTo>
                    <a:pt x="177" y="61"/>
                    <a:pt x="177" y="63"/>
                    <a:pt x="175" y="64"/>
                  </a:cubicBezTo>
                  <a:cubicBezTo>
                    <a:pt x="168" y="71"/>
                    <a:pt x="168" y="71"/>
                    <a:pt x="168" y="71"/>
                  </a:cubicBezTo>
                  <a:cubicBezTo>
                    <a:pt x="167" y="72"/>
                    <a:pt x="165" y="73"/>
                    <a:pt x="164" y="73"/>
                  </a:cubicBezTo>
                  <a:cubicBezTo>
                    <a:pt x="140" y="73"/>
                    <a:pt x="140" y="73"/>
                    <a:pt x="140" y="73"/>
                  </a:cubicBezTo>
                  <a:cubicBezTo>
                    <a:pt x="139" y="73"/>
                    <a:pt x="137" y="72"/>
                    <a:pt x="136" y="71"/>
                  </a:cubicBezTo>
                  <a:cubicBezTo>
                    <a:pt x="129" y="64"/>
                    <a:pt x="129" y="64"/>
                    <a:pt x="129" y="64"/>
                  </a:cubicBezTo>
                  <a:cubicBezTo>
                    <a:pt x="127" y="63"/>
                    <a:pt x="127" y="61"/>
                    <a:pt x="127" y="5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7" y="26"/>
                    <a:pt x="127" y="24"/>
                    <a:pt x="129" y="23"/>
                  </a:cubicBezTo>
                  <a:cubicBezTo>
                    <a:pt x="136" y="16"/>
                    <a:pt x="136" y="16"/>
                    <a:pt x="136" y="16"/>
                  </a:cubicBezTo>
                  <a:cubicBezTo>
                    <a:pt x="137" y="14"/>
                    <a:pt x="139" y="14"/>
                    <a:pt x="140" y="14"/>
                  </a:cubicBezTo>
                  <a:cubicBezTo>
                    <a:pt x="164" y="14"/>
                    <a:pt x="164" y="14"/>
                    <a:pt x="164" y="14"/>
                  </a:cubicBezTo>
                  <a:cubicBezTo>
                    <a:pt x="165" y="14"/>
                    <a:pt x="167" y="14"/>
                    <a:pt x="168" y="16"/>
                  </a:cubicBezTo>
                  <a:cubicBezTo>
                    <a:pt x="175" y="23"/>
                    <a:pt x="175" y="23"/>
                    <a:pt x="175" y="23"/>
                  </a:cubicBezTo>
                  <a:cubicBezTo>
                    <a:pt x="177" y="24"/>
                    <a:pt x="177" y="26"/>
                    <a:pt x="177" y="27"/>
                  </a:cubicBezTo>
                  <a:lnTo>
                    <a:pt x="177" y="59"/>
                  </a:lnTo>
                  <a:close/>
                  <a:moveTo>
                    <a:pt x="201" y="37"/>
                  </a:moveTo>
                  <a:cubicBezTo>
                    <a:pt x="233" y="41"/>
                    <a:pt x="233" y="41"/>
                    <a:pt x="233" y="41"/>
                  </a:cubicBezTo>
                  <a:cubicBezTo>
                    <a:pt x="237" y="41"/>
                    <a:pt x="239" y="44"/>
                    <a:pt x="239" y="48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9" y="61"/>
                    <a:pt x="239" y="63"/>
                    <a:pt x="237" y="64"/>
                  </a:cubicBezTo>
                  <a:cubicBezTo>
                    <a:pt x="230" y="71"/>
                    <a:pt x="230" y="71"/>
                    <a:pt x="230" y="71"/>
                  </a:cubicBezTo>
                  <a:cubicBezTo>
                    <a:pt x="229" y="72"/>
                    <a:pt x="227" y="73"/>
                    <a:pt x="226" y="73"/>
                  </a:cubicBezTo>
                  <a:cubicBezTo>
                    <a:pt x="201" y="73"/>
                    <a:pt x="201" y="73"/>
                    <a:pt x="201" y="73"/>
                  </a:cubicBezTo>
                  <a:cubicBezTo>
                    <a:pt x="199" y="73"/>
                    <a:pt x="198" y="72"/>
                    <a:pt x="196" y="71"/>
                  </a:cubicBezTo>
                  <a:cubicBezTo>
                    <a:pt x="189" y="64"/>
                    <a:pt x="189" y="64"/>
                    <a:pt x="189" y="64"/>
                  </a:cubicBezTo>
                  <a:cubicBezTo>
                    <a:pt x="196" y="56"/>
                    <a:pt x="196" y="56"/>
                    <a:pt x="196" y="56"/>
                  </a:cubicBezTo>
                  <a:cubicBezTo>
                    <a:pt x="202" y="62"/>
                    <a:pt x="202" y="62"/>
                    <a:pt x="202" y="62"/>
                  </a:cubicBezTo>
                  <a:cubicBezTo>
                    <a:pt x="202" y="63"/>
                    <a:pt x="203" y="63"/>
                    <a:pt x="203" y="63"/>
                  </a:cubicBezTo>
                  <a:cubicBezTo>
                    <a:pt x="223" y="63"/>
                    <a:pt x="223" y="63"/>
                    <a:pt x="223" y="63"/>
                  </a:cubicBezTo>
                  <a:cubicBezTo>
                    <a:pt x="224" y="63"/>
                    <a:pt x="224" y="63"/>
                    <a:pt x="225" y="62"/>
                  </a:cubicBezTo>
                  <a:cubicBezTo>
                    <a:pt x="228" y="59"/>
                    <a:pt x="228" y="59"/>
                    <a:pt x="228" y="59"/>
                  </a:cubicBezTo>
                  <a:cubicBezTo>
                    <a:pt x="228" y="59"/>
                    <a:pt x="229" y="58"/>
                    <a:pt x="229" y="58"/>
                  </a:cubicBezTo>
                  <a:cubicBezTo>
                    <a:pt x="229" y="52"/>
                    <a:pt x="229" y="52"/>
                    <a:pt x="229" y="52"/>
                  </a:cubicBezTo>
                  <a:cubicBezTo>
                    <a:pt x="229" y="51"/>
                    <a:pt x="228" y="50"/>
                    <a:pt x="227" y="50"/>
                  </a:cubicBezTo>
                  <a:cubicBezTo>
                    <a:pt x="195" y="46"/>
                    <a:pt x="195" y="46"/>
                    <a:pt x="195" y="46"/>
                  </a:cubicBezTo>
                  <a:cubicBezTo>
                    <a:pt x="191" y="45"/>
                    <a:pt x="189" y="42"/>
                    <a:pt x="189" y="39"/>
                  </a:cubicBezTo>
                  <a:cubicBezTo>
                    <a:pt x="189" y="27"/>
                    <a:pt x="189" y="27"/>
                    <a:pt x="189" y="27"/>
                  </a:cubicBezTo>
                  <a:cubicBezTo>
                    <a:pt x="189" y="26"/>
                    <a:pt x="189" y="24"/>
                    <a:pt x="191" y="23"/>
                  </a:cubicBezTo>
                  <a:cubicBezTo>
                    <a:pt x="198" y="16"/>
                    <a:pt x="198" y="16"/>
                    <a:pt x="198" y="16"/>
                  </a:cubicBezTo>
                  <a:cubicBezTo>
                    <a:pt x="199" y="14"/>
                    <a:pt x="201" y="14"/>
                    <a:pt x="202" y="14"/>
                  </a:cubicBezTo>
                  <a:cubicBezTo>
                    <a:pt x="227" y="14"/>
                    <a:pt x="227" y="14"/>
                    <a:pt x="227" y="14"/>
                  </a:cubicBezTo>
                  <a:cubicBezTo>
                    <a:pt x="229" y="14"/>
                    <a:pt x="230" y="14"/>
                    <a:pt x="232" y="16"/>
                  </a:cubicBezTo>
                  <a:cubicBezTo>
                    <a:pt x="239" y="23"/>
                    <a:pt x="239" y="23"/>
                    <a:pt x="239" y="23"/>
                  </a:cubicBezTo>
                  <a:cubicBezTo>
                    <a:pt x="232" y="30"/>
                    <a:pt x="232" y="30"/>
                    <a:pt x="232" y="30"/>
                  </a:cubicBezTo>
                  <a:cubicBezTo>
                    <a:pt x="226" y="24"/>
                    <a:pt x="226" y="24"/>
                    <a:pt x="226" y="24"/>
                  </a:cubicBezTo>
                  <a:cubicBezTo>
                    <a:pt x="226" y="24"/>
                    <a:pt x="225" y="24"/>
                    <a:pt x="225" y="24"/>
                  </a:cubicBezTo>
                  <a:cubicBezTo>
                    <a:pt x="205" y="24"/>
                    <a:pt x="205" y="24"/>
                    <a:pt x="205" y="24"/>
                  </a:cubicBezTo>
                  <a:cubicBezTo>
                    <a:pt x="204" y="24"/>
                    <a:pt x="204" y="24"/>
                    <a:pt x="203" y="24"/>
                  </a:cubicBezTo>
                  <a:cubicBezTo>
                    <a:pt x="200" y="28"/>
                    <a:pt x="200" y="28"/>
                    <a:pt x="200" y="28"/>
                  </a:cubicBezTo>
                  <a:cubicBezTo>
                    <a:pt x="200" y="28"/>
                    <a:pt x="199" y="29"/>
                    <a:pt x="199" y="29"/>
                  </a:cubicBezTo>
                  <a:cubicBezTo>
                    <a:pt x="199" y="35"/>
                    <a:pt x="199" y="35"/>
                    <a:pt x="199" y="35"/>
                  </a:cubicBezTo>
                  <a:cubicBezTo>
                    <a:pt x="199" y="36"/>
                    <a:pt x="200" y="36"/>
                    <a:pt x="201" y="37"/>
                  </a:cubicBezTo>
                  <a:moveTo>
                    <a:pt x="293" y="24"/>
                  </a:moveTo>
                  <a:cubicBezTo>
                    <a:pt x="264" y="24"/>
                    <a:pt x="264" y="24"/>
                    <a:pt x="264" y="24"/>
                  </a:cubicBezTo>
                  <a:cubicBezTo>
                    <a:pt x="264" y="38"/>
                    <a:pt x="264" y="38"/>
                    <a:pt x="264" y="38"/>
                  </a:cubicBezTo>
                  <a:cubicBezTo>
                    <a:pt x="293" y="38"/>
                    <a:pt x="293" y="38"/>
                    <a:pt x="293" y="38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264" y="48"/>
                    <a:pt x="264" y="48"/>
                    <a:pt x="264" y="48"/>
                  </a:cubicBezTo>
                  <a:cubicBezTo>
                    <a:pt x="264" y="63"/>
                    <a:pt x="264" y="63"/>
                    <a:pt x="264" y="63"/>
                  </a:cubicBezTo>
                  <a:cubicBezTo>
                    <a:pt x="293" y="63"/>
                    <a:pt x="293" y="63"/>
                    <a:pt x="293" y="63"/>
                  </a:cubicBezTo>
                  <a:cubicBezTo>
                    <a:pt x="293" y="73"/>
                    <a:pt x="293" y="73"/>
                    <a:pt x="293" y="73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253" y="14"/>
                    <a:pt x="253" y="14"/>
                    <a:pt x="253" y="14"/>
                  </a:cubicBezTo>
                  <a:cubicBezTo>
                    <a:pt x="293" y="14"/>
                    <a:pt x="293" y="14"/>
                    <a:pt x="293" y="14"/>
                  </a:cubicBezTo>
                  <a:lnTo>
                    <a:pt x="293" y="24"/>
                  </a:lnTo>
                  <a:close/>
                </a:path>
              </a:pathLst>
            </a:custGeom>
            <a:solidFill>
              <a:srgbClr val="EC22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2" name="Freeform 18"/>
            <p:cNvSpPr>
              <a:spLocks/>
            </p:cNvSpPr>
            <p:nvPr userDrawn="1"/>
          </p:nvSpPr>
          <p:spPr bwMode="gray">
            <a:xfrm>
              <a:off x="5469251" y="2597060"/>
              <a:ext cx="143776" cy="189169"/>
            </a:xfrm>
            <a:custGeom>
              <a:avLst/>
              <a:gdLst>
                <a:gd name="T0" fmla="*/ 2147483647 w 29"/>
                <a:gd name="T1" fmla="*/ 0 h 39"/>
                <a:gd name="T2" fmla="*/ 2147483647 w 29"/>
                <a:gd name="T3" fmla="*/ 0 h 39"/>
                <a:gd name="T4" fmla="*/ 2147483647 w 29"/>
                <a:gd name="T5" fmla="*/ 0 h 39"/>
                <a:gd name="T6" fmla="*/ 2147483647 w 29"/>
                <a:gd name="T7" fmla="*/ 0 h 39"/>
                <a:gd name="T8" fmla="*/ 0 w 29"/>
                <a:gd name="T9" fmla="*/ 2147483647 h 39"/>
                <a:gd name="T10" fmla="*/ 0 w 29"/>
                <a:gd name="T11" fmla="*/ 2147483647 h 39"/>
                <a:gd name="T12" fmla="*/ 0 w 29"/>
                <a:gd name="T13" fmla="*/ 2147483647 h 39"/>
                <a:gd name="T14" fmla="*/ 0 w 29"/>
                <a:gd name="T15" fmla="*/ 2147483647 h 39"/>
                <a:gd name="T16" fmla="*/ 2147483647 w 29"/>
                <a:gd name="T17" fmla="*/ 2147483647 h 39"/>
                <a:gd name="T18" fmla="*/ 2147483647 w 29"/>
                <a:gd name="T19" fmla="*/ 2147483647 h 39"/>
                <a:gd name="T20" fmla="*/ 2147483647 w 29"/>
                <a:gd name="T21" fmla="*/ 2147483647 h 39"/>
                <a:gd name="T22" fmla="*/ 2147483647 w 29"/>
                <a:gd name="T23" fmla="*/ 2147483647 h 39"/>
                <a:gd name="T24" fmla="*/ 2147483647 w 29"/>
                <a:gd name="T25" fmla="*/ 2147483647 h 39"/>
                <a:gd name="T26" fmla="*/ 2147483647 w 29"/>
                <a:gd name="T27" fmla="*/ 2147483647 h 39"/>
                <a:gd name="T28" fmla="*/ 2147483647 w 29"/>
                <a:gd name="T29" fmla="*/ 2147483647 h 39"/>
                <a:gd name="T30" fmla="*/ 2147483647 w 29"/>
                <a:gd name="T31" fmla="*/ 2147483647 h 39"/>
                <a:gd name="T32" fmla="*/ 2147483647 w 29"/>
                <a:gd name="T33" fmla="*/ 0 h 3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9" h="39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5"/>
                    <a:pt x="0" y="35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9"/>
                    <a:pt x="5" y="39"/>
                    <a:pt x="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5" y="39"/>
                    <a:pt x="25" y="38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9" y="34"/>
                    <a:pt x="29" y="34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4"/>
                    <a:pt x="28" y="4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EC22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</p:grpSp>
      <p:grpSp>
        <p:nvGrpSpPr>
          <p:cNvPr id="33" name="Group 114"/>
          <p:cNvGrpSpPr>
            <a:grpSpLocks/>
          </p:cNvGrpSpPr>
          <p:nvPr userDrawn="1"/>
        </p:nvGrpSpPr>
        <p:grpSpPr bwMode="auto">
          <a:xfrm rot="-271608">
            <a:off x="10475478" y="5349875"/>
            <a:ext cx="636753" cy="280988"/>
            <a:chOff x="6043613" y="1992313"/>
            <a:chExt cx="958850" cy="422275"/>
          </a:xfrm>
        </p:grpSpPr>
        <p:sp>
          <p:nvSpPr>
            <p:cNvPr id="34" name="Freeform 30"/>
            <p:cNvSpPr>
              <a:spLocks noEditPoints="1"/>
            </p:cNvSpPr>
            <p:nvPr userDrawn="1"/>
          </p:nvSpPr>
          <p:spPr bwMode="gray">
            <a:xfrm>
              <a:off x="6043613" y="1992313"/>
              <a:ext cx="958850" cy="422275"/>
            </a:xfrm>
            <a:custGeom>
              <a:avLst/>
              <a:gdLst>
                <a:gd name="T0" fmla="*/ 0 w 195"/>
                <a:gd name="T1" fmla="*/ 2147483647 h 86"/>
                <a:gd name="T2" fmla="*/ 2147483647 w 195"/>
                <a:gd name="T3" fmla="*/ 2147483647 h 86"/>
                <a:gd name="T4" fmla="*/ 2147483647 w 195"/>
                <a:gd name="T5" fmla="*/ 0 h 86"/>
                <a:gd name="T6" fmla="*/ 0 w 195"/>
                <a:gd name="T7" fmla="*/ 0 h 86"/>
                <a:gd name="T8" fmla="*/ 0 w 195"/>
                <a:gd name="T9" fmla="*/ 2147483647 h 86"/>
                <a:gd name="T10" fmla="*/ 2147483647 w 195"/>
                <a:gd name="T11" fmla="*/ 2147483647 h 86"/>
                <a:gd name="T12" fmla="*/ 2147483647 w 195"/>
                <a:gd name="T13" fmla="*/ 2147483647 h 86"/>
                <a:gd name="T14" fmla="*/ 2147483647 w 195"/>
                <a:gd name="T15" fmla="*/ 2147483647 h 86"/>
                <a:gd name="T16" fmla="*/ 2147483647 w 195"/>
                <a:gd name="T17" fmla="*/ 2147483647 h 86"/>
                <a:gd name="T18" fmla="*/ 2147483647 w 195"/>
                <a:gd name="T19" fmla="*/ 2147483647 h 86"/>
                <a:gd name="T20" fmla="*/ 2147483647 w 195"/>
                <a:gd name="T21" fmla="*/ 2147483647 h 86"/>
                <a:gd name="T22" fmla="*/ 2147483647 w 195"/>
                <a:gd name="T23" fmla="*/ 2147483647 h 86"/>
                <a:gd name="T24" fmla="*/ 2147483647 w 195"/>
                <a:gd name="T25" fmla="*/ 2147483647 h 86"/>
                <a:gd name="T26" fmla="*/ 2147483647 w 195"/>
                <a:gd name="T27" fmla="*/ 2147483647 h 86"/>
                <a:gd name="T28" fmla="*/ 2147483647 w 195"/>
                <a:gd name="T29" fmla="*/ 2147483647 h 86"/>
                <a:gd name="T30" fmla="*/ 2147483647 w 195"/>
                <a:gd name="T31" fmla="*/ 2147483647 h 86"/>
                <a:gd name="T32" fmla="*/ 2147483647 w 195"/>
                <a:gd name="T33" fmla="*/ 2147483647 h 86"/>
                <a:gd name="T34" fmla="*/ 2147483647 w 195"/>
                <a:gd name="T35" fmla="*/ 2147483647 h 86"/>
                <a:gd name="T36" fmla="*/ 2147483647 w 195"/>
                <a:gd name="T37" fmla="*/ 2147483647 h 86"/>
                <a:gd name="T38" fmla="*/ 2147483647 w 195"/>
                <a:gd name="T39" fmla="*/ 2147483647 h 86"/>
                <a:gd name="T40" fmla="*/ 2147483647 w 195"/>
                <a:gd name="T41" fmla="*/ 2147483647 h 86"/>
                <a:gd name="T42" fmla="*/ 2147483647 w 195"/>
                <a:gd name="T43" fmla="*/ 2147483647 h 86"/>
                <a:gd name="T44" fmla="*/ 2147483647 w 195"/>
                <a:gd name="T45" fmla="*/ 2147483647 h 86"/>
                <a:gd name="T46" fmla="*/ 2147483647 w 195"/>
                <a:gd name="T47" fmla="*/ 2147483647 h 86"/>
                <a:gd name="T48" fmla="*/ 2147483647 w 195"/>
                <a:gd name="T49" fmla="*/ 2147483647 h 86"/>
                <a:gd name="T50" fmla="*/ 2147483647 w 195"/>
                <a:gd name="T51" fmla="*/ 2147483647 h 86"/>
                <a:gd name="T52" fmla="*/ 2147483647 w 195"/>
                <a:gd name="T53" fmla="*/ 2147483647 h 86"/>
                <a:gd name="T54" fmla="*/ 2147483647 w 195"/>
                <a:gd name="T55" fmla="*/ 2147483647 h 86"/>
                <a:gd name="T56" fmla="*/ 2147483647 w 195"/>
                <a:gd name="T57" fmla="*/ 2147483647 h 86"/>
                <a:gd name="T58" fmla="*/ 2147483647 w 195"/>
                <a:gd name="T59" fmla="*/ 2147483647 h 86"/>
                <a:gd name="T60" fmla="*/ 2147483647 w 195"/>
                <a:gd name="T61" fmla="*/ 2147483647 h 86"/>
                <a:gd name="T62" fmla="*/ 2147483647 w 195"/>
                <a:gd name="T63" fmla="*/ 2147483647 h 86"/>
                <a:gd name="T64" fmla="*/ 2147483647 w 195"/>
                <a:gd name="T65" fmla="*/ 2147483647 h 86"/>
                <a:gd name="T66" fmla="*/ 2147483647 w 195"/>
                <a:gd name="T67" fmla="*/ 2147483647 h 86"/>
                <a:gd name="T68" fmla="*/ 2147483647 w 195"/>
                <a:gd name="T69" fmla="*/ 2147483647 h 86"/>
                <a:gd name="T70" fmla="*/ 2147483647 w 195"/>
                <a:gd name="T71" fmla="*/ 2147483647 h 86"/>
                <a:gd name="T72" fmla="*/ 2147483647 w 195"/>
                <a:gd name="T73" fmla="*/ 2147483647 h 86"/>
                <a:gd name="T74" fmla="*/ 2147483647 w 195"/>
                <a:gd name="T75" fmla="*/ 2147483647 h 86"/>
                <a:gd name="T76" fmla="*/ 2147483647 w 195"/>
                <a:gd name="T77" fmla="*/ 2147483647 h 86"/>
                <a:gd name="T78" fmla="*/ 2147483647 w 195"/>
                <a:gd name="T79" fmla="*/ 2147483647 h 86"/>
                <a:gd name="T80" fmla="*/ 2147483647 w 195"/>
                <a:gd name="T81" fmla="*/ 2147483647 h 86"/>
                <a:gd name="T82" fmla="*/ 2147483647 w 195"/>
                <a:gd name="T83" fmla="*/ 2147483647 h 86"/>
                <a:gd name="T84" fmla="*/ 2147483647 w 195"/>
                <a:gd name="T85" fmla="*/ 2147483647 h 86"/>
                <a:gd name="T86" fmla="*/ 2147483647 w 195"/>
                <a:gd name="T87" fmla="*/ 2147483647 h 86"/>
                <a:gd name="T88" fmla="*/ 2147483647 w 195"/>
                <a:gd name="T89" fmla="*/ 2147483647 h 86"/>
                <a:gd name="T90" fmla="*/ 2147483647 w 195"/>
                <a:gd name="T91" fmla="*/ 2147483647 h 86"/>
                <a:gd name="T92" fmla="*/ 2147483647 w 195"/>
                <a:gd name="T93" fmla="*/ 2147483647 h 86"/>
                <a:gd name="T94" fmla="*/ 2147483647 w 195"/>
                <a:gd name="T95" fmla="*/ 2147483647 h 86"/>
                <a:gd name="T96" fmla="*/ 2147483647 w 195"/>
                <a:gd name="T97" fmla="*/ 2147483647 h 86"/>
                <a:gd name="T98" fmla="*/ 2147483647 w 195"/>
                <a:gd name="T99" fmla="*/ 2147483647 h 86"/>
                <a:gd name="T100" fmla="*/ 2147483647 w 195"/>
                <a:gd name="T101" fmla="*/ 2147483647 h 86"/>
                <a:gd name="T102" fmla="*/ 2147483647 w 195"/>
                <a:gd name="T103" fmla="*/ 2147483647 h 86"/>
                <a:gd name="T104" fmla="*/ 2147483647 w 195"/>
                <a:gd name="T105" fmla="*/ 2147483647 h 86"/>
                <a:gd name="T106" fmla="*/ 2147483647 w 195"/>
                <a:gd name="T107" fmla="*/ 2147483647 h 86"/>
                <a:gd name="T108" fmla="*/ 2147483647 w 195"/>
                <a:gd name="T109" fmla="*/ 2147483647 h 86"/>
                <a:gd name="T110" fmla="*/ 2147483647 w 195"/>
                <a:gd name="T111" fmla="*/ 2147483647 h 86"/>
                <a:gd name="T112" fmla="*/ 2147483647 w 195"/>
                <a:gd name="T113" fmla="*/ 2147483647 h 86"/>
                <a:gd name="T114" fmla="*/ 2147483647 w 195"/>
                <a:gd name="T115" fmla="*/ 2147483647 h 86"/>
                <a:gd name="T116" fmla="*/ 2147483647 w 195"/>
                <a:gd name="T117" fmla="*/ 2147483647 h 86"/>
                <a:gd name="T118" fmla="*/ 2147483647 w 195"/>
                <a:gd name="T119" fmla="*/ 2147483647 h 86"/>
                <a:gd name="T120" fmla="*/ 2147483647 w 195"/>
                <a:gd name="T121" fmla="*/ 2147483647 h 86"/>
                <a:gd name="T122" fmla="*/ 2147483647 w 195"/>
                <a:gd name="T123" fmla="*/ 2147483647 h 86"/>
                <a:gd name="T124" fmla="*/ 2147483647 w 195"/>
                <a:gd name="T125" fmla="*/ 2147483647 h 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95" h="86">
                  <a:moveTo>
                    <a:pt x="0" y="86"/>
                  </a:moveTo>
                  <a:cubicBezTo>
                    <a:pt x="195" y="86"/>
                    <a:pt x="195" y="86"/>
                    <a:pt x="195" y="86"/>
                  </a:cubicBezTo>
                  <a:cubicBezTo>
                    <a:pt x="195" y="0"/>
                    <a:pt x="195" y="0"/>
                    <a:pt x="19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6"/>
                  </a:lnTo>
                  <a:close/>
                  <a:moveTo>
                    <a:pt x="56" y="23"/>
                  </a:moveTo>
                  <a:cubicBezTo>
                    <a:pt x="27" y="23"/>
                    <a:pt x="27" y="23"/>
                    <a:pt x="27" y="23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7" y="73"/>
                    <a:pt x="27" y="73"/>
                    <a:pt x="27" y="73"/>
                  </a:cubicBezTo>
                  <a:cubicBezTo>
                    <a:pt x="27" y="73"/>
                    <a:pt x="27" y="73"/>
                    <a:pt x="27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lnTo>
                    <a:pt x="56" y="23"/>
                  </a:lnTo>
                  <a:close/>
                  <a:moveTo>
                    <a:pt x="117" y="59"/>
                  </a:moveTo>
                  <a:cubicBezTo>
                    <a:pt x="117" y="61"/>
                    <a:pt x="117" y="62"/>
                    <a:pt x="115" y="63"/>
                  </a:cubicBezTo>
                  <a:cubicBezTo>
                    <a:pt x="108" y="71"/>
                    <a:pt x="108" y="71"/>
                    <a:pt x="108" y="71"/>
                  </a:cubicBezTo>
                  <a:cubicBezTo>
                    <a:pt x="107" y="72"/>
                    <a:pt x="105" y="73"/>
                    <a:pt x="104" y="73"/>
                  </a:cubicBezTo>
                  <a:cubicBezTo>
                    <a:pt x="80" y="73"/>
                    <a:pt x="80" y="73"/>
                    <a:pt x="80" y="73"/>
                  </a:cubicBezTo>
                  <a:cubicBezTo>
                    <a:pt x="79" y="73"/>
                    <a:pt x="78" y="72"/>
                    <a:pt x="77" y="71"/>
                  </a:cubicBezTo>
                  <a:cubicBezTo>
                    <a:pt x="77" y="71"/>
                    <a:pt x="76" y="71"/>
                    <a:pt x="76" y="71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68" y="63"/>
                    <a:pt x="67" y="62"/>
                    <a:pt x="67" y="61"/>
                  </a:cubicBezTo>
                  <a:cubicBezTo>
                    <a:pt x="67" y="60"/>
                    <a:pt x="67" y="60"/>
                    <a:pt x="67" y="59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26"/>
                    <a:pt x="67" y="26"/>
                    <a:pt x="67" y="25"/>
                  </a:cubicBezTo>
                  <a:cubicBezTo>
                    <a:pt x="67" y="24"/>
                    <a:pt x="68" y="23"/>
                    <a:pt x="69" y="22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6" y="15"/>
                    <a:pt x="77" y="14"/>
                    <a:pt x="78" y="14"/>
                  </a:cubicBezTo>
                  <a:cubicBezTo>
                    <a:pt x="79" y="13"/>
                    <a:pt x="79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5" y="13"/>
                    <a:pt x="106" y="14"/>
                  </a:cubicBezTo>
                  <a:cubicBezTo>
                    <a:pt x="107" y="14"/>
                    <a:pt x="107" y="14"/>
                    <a:pt x="108" y="15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7" y="24"/>
                    <a:pt x="117" y="25"/>
                    <a:pt x="117" y="27"/>
                  </a:cubicBezTo>
                  <a:lnTo>
                    <a:pt x="117" y="59"/>
                  </a:lnTo>
                  <a:close/>
                  <a:moveTo>
                    <a:pt x="165" y="73"/>
                  </a:moveTo>
                  <a:cubicBezTo>
                    <a:pt x="148" y="50"/>
                    <a:pt x="148" y="50"/>
                    <a:pt x="148" y="50"/>
                  </a:cubicBezTo>
                  <a:cubicBezTo>
                    <a:pt x="147" y="49"/>
                    <a:pt x="147" y="49"/>
                    <a:pt x="146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73"/>
                    <a:pt x="140" y="73"/>
                    <a:pt x="140" y="73"/>
                  </a:cubicBezTo>
                  <a:cubicBezTo>
                    <a:pt x="129" y="73"/>
                    <a:pt x="129" y="73"/>
                    <a:pt x="129" y="7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62" y="13"/>
                    <a:pt x="162" y="13"/>
                    <a:pt x="162" y="13"/>
                  </a:cubicBezTo>
                  <a:cubicBezTo>
                    <a:pt x="164" y="13"/>
                    <a:pt x="165" y="14"/>
                    <a:pt x="166" y="15"/>
                  </a:cubicBezTo>
                  <a:cubicBezTo>
                    <a:pt x="172" y="21"/>
                    <a:pt x="172" y="21"/>
                    <a:pt x="172" y="21"/>
                  </a:cubicBezTo>
                  <a:cubicBezTo>
                    <a:pt x="173" y="22"/>
                    <a:pt x="174" y="24"/>
                    <a:pt x="174" y="25"/>
                  </a:cubicBezTo>
                  <a:cubicBezTo>
                    <a:pt x="174" y="37"/>
                    <a:pt x="174" y="37"/>
                    <a:pt x="174" y="37"/>
                  </a:cubicBezTo>
                  <a:cubicBezTo>
                    <a:pt x="174" y="39"/>
                    <a:pt x="173" y="40"/>
                    <a:pt x="172" y="42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5" y="49"/>
                    <a:pt x="164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78" y="73"/>
                    <a:pt x="178" y="73"/>
                    <a:pt x="178" y="73"/>
                  </a:cubicBezTo>
                  <a:lnTo>
                    <a:pt x="165" y="73"/>
                  </a:lnTo>
                  <a:close/>
                </a:path>
              </a:pathLst>
            </a:custGeom>
            <a:solidFill>
              <a:srgbClr val="EC22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5" name="Freeform 31"/>
            <p:cNvSpPr>
              <a:spLocks/>
            </p:cNvSpPr>
            <p:nvPr userDrawn="1"/>
          </p:nvSpPr>
          <p:spPr bwMode="gray">
            <a:xfrm>
              <a:off x="6126725" y="2052218"/>
              <a:ext cx="193684" cy="293444"/>
            </a:xfrm>
            <a:custGeom>
              <a:avLst/>
              <a:gdLst>
                <a:gd name="T0" fmla="*/ 2147483647 w 121"/>
                <a:gd name="T1" fmla="*/ 2147483647 h 186"/>
                <a:gd name="T2" fmla="*/ 2147483647 w 121"/>
                <a:gd name="T3" fmla="*/ 0 h 186"/>
                <a:gd name="T4" fmla="*/ 0 w 121"/>
                <a:gd name="T5" fmla="*/ 0 h 186"/>
                <a:gd name="T6" fmla="*/ 0 w 121"/>
                <a:gd name="T7" fmla="*/ 2147483647 h 186"/>
                <a:gd name="T8" fmla="*/ 2147483647 w 121"/>
                <a:gd name="T9" fmla="*/ 2147483647 h 186"/>
                <a:gd name="T10" fmla="*/ 2147483647 w 121"/>
                <a:gd name="T11" fmla="*/ 2147483647 h 186"/>
                <a:gd name="T12" fmla="*/ 2147483647 w 121"/>
                <a:gd name="T13" fmla="*/ 2147483647 h 186"/>
                <a:gd name="T14" fmla="*/ 2147483647 w 121"/>
                <a:gd name="T15" fmla="*/ 2147483647 h 186"/>
                <a:gd name="T16" fmla="*/ 2147483647 w 121"/>
                <a:gd name="T17" fmla="*/ 2147483647 h 186"/>
                <a:gd name="T18" fmla="*/ 2147483647 w 121"/>
                <a:gd name="T19" fmla="*/ 2147483647 h 186"/>
                <a:gd name="T20" fmla="*/ 2147483647 w 121"/>
                <a:gd name="T21" fmla="*/ 2147483647 h 186"/>
                <a:gd name="T22" fmla="*/ 2147483647 w 121"/>
                <a:gd name="T23" fmla="*/ 2147483647 h 1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21" h="186">
                  <a:moveTo>
                    <a:pt x="121" y="31"/>
                  </a:moveTo>
                  <a:lnTo>
                    <a:pt x="121" y="0"/>
                  </a:lnTo>
                  <a:lnTo>
                    <a:pt x="0" y="0"/>
                  </a:lnTo>
                  <a:lnTo>
                    <a:pt x="0" y="186"/>
                  </a:lnTo>
                  <a:lnTo>
                    <a:pt x="31" y="186"/>
                  </a:lnTo>
                  <a:lnTo>
                    <a:pt x="31" y="108"/>
                  </a:lnTo>
                  <a:lnTo>
                    <a:pt x="121" y="108"/>
                  </a:lnTo>
                  <a:lnTo>
                    <a:pt x="121" y="77"/>
                  </a:lnTo>
                  <a:lnTo>
                    <a:pt x="31" y="77"/>
                  </a:lnTo>
                  <a:lnTo>
                    <a:pt x="31" y="31"/>
                  </a:lnTo>
                  <a:lnTo>
                    <a:pt x="121" y="3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6" name="Freeform 32"/>
            <p:cNvSpPr>
              <a:spLocks noEditPoints="1"/>
            </p:cNvSpPr>
            <p:nvPr userDrawn="1"/>
          </p:nvSpPr>
          <p:spPr bwMode="gray">
            <a:xfrm>
              <a:off x="6371478" y="2052090"/>
              <a:ext cx="246289" cy="293446"/>
            </a:xfrm>
            <a:custGeom>
              <a:avLst/>
              <a:gdLst>
                <a:gd name="T0" fmla="*/ 2147483647 w 50"/>
                <a:gd name="T1" fmla="*/ 2147483647 h 60"/>
                <a:gd name="T2" fmla="*/ 2147483647 w 50"/>
                <a:gd name="T3" fmla="*/ 2147483647 h 60"/>
                <a:gd name="T4" fmla="*/ 2147483647 w 50"/>
                <a:gd name="T5" fmla="*/ 2147483647 h 60"/>
                <a:gd name="T6" fmla="*/ 2147483647 w 50"/>
                <a:gd name="T7" fmla="*/ 2147483647 h 60"/>
                <a:gd name="T8" fmla="*/ 2147483647 w 50"/>
                <a:gd name="T9" fmla="*/ 0 h 60"/>
                <a:gd name="T10" fmla="*/ 2147483647 w 50"/>
                <a:gd name="T11" fmla="*/ 0 h 60"/>
                <a:gd name="T12" fmla="*/ 2147483647 w 50"/>
                <a:gd name="T13" fmla="*/ 2147483647 h 60"/>
                <a:gd name="T14" fmla="*/ 2147483647 w 50"/>
                <a:gd name="T15" fmla="*/ 2147483647 h 60"/>
                <a:gd name="T16" fmla="*/ 2147483647 w 50"/>
                <a:gd name="T17" fmla="*/ 2147483647 h 60"/>
                <a:gd name="T18" fmla="*/ 2147483647 w 50"/>
                <a:gd name="T19" fmla="*/ 2147483647 h 60"/>
                <a:gd name="T20" fmla="*/ 0 w 50"/>
                <a:gd name="T21" fmla="*/ 2147483647 h 60"/>
                <a:gd name="T22" fmla="*/ 0 w 50"/>
                <a:gd name="T23" fmla="*/ 2147483647 h 60"/>
                <a:gd name="T24" fmla="*/ 2147483647 w 50"/>
                <a:gd name="T25" fmla="*/ 2147483647 h 60"/>
                <a:gd name="T26" fmla="*/ 2147483647 w 50"/>
                <a:gd name="T27" fmla="*/ 2147483647 h 60"/>
                <a:gd name="T28" fmla="*/ 2147483647 w 50"/>
                <a:gd name="T29" fmla="*/ 2147483647 h 60"/>
                <a:gd name="T30" fmla="*/ 2147483647 w 50"/>
                <a:gd name="T31" fmla="*/ 2147483647 h 60"/>
                <a:gd name="T32" fmla="*/ 2147483647 w 50"/>
                <a:gd name="T33" fmla="*/ 2147483647 h 60"/>
                <a:gd name="T34" fmla="*/ 2147483647 w 50"/>
                <a:gd name="T35" fmla="*/ 2147483647 h 60"/>
                <a:gd name="T36" fmla="*/ 2147483647 w 50"/>
                <a:gd name="T37" fmla="*/ 2147483647 h 60"/>
                <a:gd name="T38" fmla="*/ 2147483647 w 50"/>
                <a:gd name="T39" fmla="*/ 2147483647 h 60"/>
                <a:gd name="T40" fmla="*/ 2147483647 w 50"/>
                <a:gd name="T41" fmla="*/ 2147483647 h 60"/>
                <a:gd name="T42" fmla="*/ 2147483647 w 50"/>
                <a:gd name="T43" fmla="*/ 2147483647 h 60"/>
                <a:gd name="T44" fmla="*/ 2147483647 w 50"/>
                <a:gd name="T45" fmla="*/ 2147483647 h 60"/>
                <a:gd name="T46" fmla="*/ 2147483647 w 50"/>
                <a:gd name="T47" fmla="*/ 2147483647 h 60"/>
                <a:gd name="T48" fmla="*/ 2147483647 w 50"/>
                <a:gd name="T49" fmla="*/ 2147483647 h 60"/>
                <a:gd name="T50" fmla="*/ 2147483647 w 50"/>
                <a:gd name="T51" fmla="*/ 2147483647 h 60"/>
                <a:gd name="T52" fmla="*/ 2147483647 w 50"/>
                <a:gd name="T53" fmla="*/ 2147483647 h 60"/>
                <a:gd name="T54" fmla="*/ 2147483647 w 50"/>
                <a:gd name="T55" fmla="*/ 2147483647 h 60"/>
                <a:gd name="T56" fmla="*/ 2147483647 w 50"/>
                <a:gd name="T57" fmla="*/ 2147483647 h 60"/>
                <a:gd name="T58" fmla="*/ 2147483647 w 50"/>
                <a:gd name="T59" fmla="*/ 2147483647 h 60"/>
                <a:gd name="T60" fmla="*/ 2147483647 w 50"/>
                <a:gd name="T61" fmla="*/ 2147483647 h 60"/>
                <a:gd name="T62" fmla="*/ 2147483647 w 50"/>
                <a:gd name="T63" fmla="*/ 2147483647 h 60"/>
                <a:gd name="T64" fmla="*/ 2147483647 w 50"/>
                <a:gd name="T65" fmla="*/ 2147483647 h 60"/>
                <a:gd name="T66" fmla="*/ 2147483647 w 50"/>
                <a:gd name="T67" fmla="*/ 2147483647 h 60"/>
                <a:gd name="T68" fmla="*/ 2147483647 w 50"/>
                <a:gd name="T69" fmla="*/ 2147483647 h 60"/>
                <a:gd name="T70" fmla="*/ 2147483647 w 50"/>
                <a:gd name="T71" fmla="*/ 2147483647 h 60"/>
                <a:gd name="T72" fmla="*/ 2147483647 w 50"/>
                <a:gd name="T73" fmla="*/ 2147483647 h 60"/>
                <a:gd name="T74" fmla="*/ 2147483647 w 50"/>
                <a:gd name="T75" fmla="*/ 2147483647 h 60"/>
                <a:gd name="T76" fmla="*/ 2147483647 w 50"/>
                <a:gd name="T77" fmla="*/ 2147483647 h 60"/>
                <a:gd name="T78" fmla="*/ 2147483647 w 50"/>
                <a:gd name="T79" fmla="*/ 2147483647 h 60"/>
                <a:gd name="T80" fmla="*/ 2147483647 w 50"/>
                <a:gd name="T81" fmla="*/ 2147483647 h 60"/>
                <a:gd name="T82" fmla="*/ 2147483647 w 50"/>
                <a:gd name="T83" fmla="*/ 2147483647 h 6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50" h="60">
                  <a:moveTo>
                    <a:pt x="50" y="14"/>
                  </a:moveTo>
                  <a:cubicBezTo>
                    <a:pt x="50" y="12"/>
                    <a:pt x="50" y="11"/>
                    <a:pt x="48" y="9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0" y="1"/>
                    <a:pt x="39" y="1"/>
                  </a:cubicBezTo>
                  <a:cubicBezTo>
                    <a:pt x="38" y="0"/>
                    <a:pt x="38" y="0"/>
                    <a:pt x="3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2" y="0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1"/>
                    <a:pt x="9" y="2"/>
                    <a:pt x="9" y="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11"/>
                    <a:pt x="0" y="12"/>
                    <a:pt x="0" y="14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8"/>
                    <a:pt x="0" y="49"/>
                    <a:pt x="2" y="50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8"/>
                    <a:pt x="10" y="58"/>
                    <a:pt x="10" y="58"/>
                  </a:cubicBezTo>
                  <a:cubicBezTo>
                    <a:pt x="10" y="59"/>
                    <a:pt x="11" y="59"/>
                    <a:pt x="11" y="59"/>
                  </a:cubicBezTo>
                  <a:cubicBezTo>
                    <a:pt x="12" y="59"/>
                    <a:pt x="13" y="60"/>
                    <a:pt x="13" y="60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38" y="60"/>
                    <a:pt x="38" y="59"/>
                    <a:pt x="39" y="59"/>
                  </a:cubicBezTo>
                  <a:cubicBezTo>
                    <a:pt x="40" y="59"/>
                    <a:pt x="41" y="58"/>
                    <a:pt x="41" y="58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50" y="49"/>
                    <a:pt x="50" y="48"/>
                    <a:pt x="50" y="46"/>
                  </a:cubicBezTo>
                  <a:lnTo>
                    <a:pt x="50" y="14"/>
                  </a:lnTo>
                  <a:close/>
                  <a:moveTo>
                    <a:pt x="40" y="44"/>
                  </a:moveTo>
                  <a:cubicBezTo>
                    <a:pt x="40" y="44"/>
                    <a:pt x="40" y="44"/>
                    <a:pt x="40" y="44"/>
                  </a:cubicBezTo>
                  <a:cubicBezTo>
                    <a:pt x="40" y="45"/>
                    <a:pt x="39" y="45"/>
                    <a:pt x="39" y="45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5" y="49"/>
                    <a:pt x="35" y="49"/>
                    <a:pt x="34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5" y="49"/>
                    <a:pt x="15" y="49"/>
                    <a:pt x="14" y="49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45"/>
                    <a:pt x="10" y="45"/>
                    <a:pt x="10" y="44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5"/>
                    <a:pt x="10" y="15"/>
                    <a:pt x="11" y="15"/>
                  </a:cubicBezTo>
                  <a:cubicBezTo>
                    <a:pt x="11" y="15"/>
                    <a:pt x="11" y="15"/>
                    <a:pt x="11" y="14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1"/>
                    <a:pt x="15" y="10"/>
                    <a:pt x="16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5" y="10"/>
                    <a:pt x="35" y="11"/>
                    <a:pt x="36" y="11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5"/>
                    <a:pt x="40" y="15"/>
                    <a:pt x="40" y="16"/>
                  </a:cubicBezTo>
                  <a:lnTo>
                    <a:pt x="4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7" name="Freeform 33"/>
            <p:cNvSpPr>
              <a:spLocks noEditPoints="1"/>
            </p:cNvSpPr>
            <p:nvPr userDrawn="1"/>
          </p:nvSpPr>
          <p:spPr bwMode="gray">
            <a:xfrm>
              <a:off x="6675917" y="2054317"/>
              <a:ext cx="239115" cy="293444"/>
            </a:xfrm>
            <a:custGeom>
              <a:avLst/>
              <a:gdLst>
                <a:gd name="T0" fmla="*/ 2147483647 w 49"/>
                <a:gd name="T1" fmla="*/ 2147483647 h 60"/>
                <a:gd name="T2" fmla="*/ 2147483647 w 49"/>
                <a:gd name="T3" fmla="*/ 2147483647 h 60"/>
                <a:gd name="T4" fmla="*/ 2147483647 w 49"/>
                <a:gd name="T5" fmla="*/ 2147483647 h 60"/>
                <a:gd name="T6" fmla="*/ 2147483647 w 49"/>
                <a:gd name="T7" fmla="*/ 2147483647 h 60"/>
                <a:gd name="T8" fmla="*/ 2147483647 w 49"/>
                <a:gd name="T9" fmla="*/ 2147483647 h 60"/>
                <a:gd name="T10" fmla="*/ 2147483647 w 49"/>
                <a:gd name="T11" fmla="*/ 2147483647 h 60"/>
                <a:gd name="T12" fmla="*/ 2147483647 w 49"/>
                <a:gd name="T13" fmla="*/ 2147483647 h 60"/>
                <a:gd name="T14" fmla="*/ 2147483647 w 49"/>
                <a:gd name="T15" fmla="*/ 0 h 60"/>
                <a:gd name="T16" fmla="*/ 0 w 49"/>
                <a:gd name="T17" fmla="*/ 0 h 60"/>
                <a:gd name="T18" fmla="*/ 0 w 49"/>
                <a:gd name="T19" fmla="*/ 2147483647 h 60"/>
                <a:gd name="T20" fmla="*/ 2147483647 w 49"/>
                <a:gd name="T21" fmla="*/ 2147483647 h 60"/>
                <a:gd name="T22" fmla="*/ 2147483647 w 49"/>
                <a:gd name="T23" fmla="*/ 2147483647 h 60"/>
                <a:gd name="T24" fmla="*/ 2147483647 w 49"/>
                <a:gd name="T25" fmla="*/ 2147483647 h 60"/>
                <a:gd name="T26" fmla="*/ 2147483647 w 49"/>
                <a:gd name="T27" fmla="*/ 2147483647 h 60"/>
                <a:gd name="T28" fmla="*/ 2147483647 w 49"/>
                <a:gd name="T29" fmla="*/ 2147483647 h 60"/>
                <a:gd name="T30" fmla="*/ 2147483647 w 49"/>
                <a:gd name="T31" fmla="*/ 2147483647 h 60"/>
                <a:gd name="T32" fmla="*/ 2147483647 w 49"/>
                <a:gd name="T33" fmla="*/ 2147483647 h 60"/>
                <a:gd name="T34" fmla="*/ 2147483647 w 49"/>
                <a:gd name="T35" fmla="*/ 2147483647 h 60"/>
                <a:gd name="T36" fmla="*/ 2147483647 w 49"/>
                <a:gd name="T37" fmla="*/ 2147483647 h 60"/>
                <a:gd name="T38" fmla="*/ 2147483647 w 49"/>
                <a:gd name="T39" fmla="*/ 2147483647 h 60"/>
                <a:gd name="T40" fmla="*/ 2147483647 w 49"/>
                <a:gd name="T41" fmla="*/ 2147483647 h 60"/>
                <a:gd name="T42" fmla="*/ 2147483647 w 49"/>
                <a:gd name="T43" fmla="*/ 2147483647 h 60"/>
                <a:gd name="T44" fmla="*/ 2147483647 w 49"/>
                <a:gd name="T45" fmla="*/ 2147483647 h 60"/>
                <a:gd name="T46" fmla="*/ 2147483647 w 49"/>
                <a:gd name="T47" fmla="*/ 2147483647 h 60"/>
                <a:gd name="T48" fmla="*/ 2147483647 w 49"/>
                <a:gd name="T49" fmla="*/ 2147483647 h 60"/>
                <a:gd name="T50" fmla="*/ 2147483647 w 49"/>
                <a:gd name="T51" fmla="*/ 2147483647 h 60"/>
                <a:gd name="T52" fmla="*/ 2147483647 w 49"/>
                <a:gd name="T53" fmla="*/ 2147483647 h 60"/>
                <a:gd name="T54" fmla="*/ 2147483647 w 49"/>
                <a:gd name="T55" fmla="*/ 2147483647 h 60"/>
                <a:gd name="T56" fmla="*/ 2147483647 w 49"/>
                <a:gd name="T57" fmla="*/ 2147483647 h 6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49" h="60">
                  <a:moveTo>
                    <a:pt x="33" y="36"/>
                  </a:moveTo>
                  <a:cubicBezTo>
                    <a:pt x="35" y="36"/>
                    <a:pt x="36" y="36"/>
                    <a:pt x="37" y="34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4" y="27"/>
                    <a:pt x="45" y="26"/>
                    <a:pt x="45" y="24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1"/>
                    <a:pt x="44" y="9"/>
                    <a:pt x="43" y="8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6" y="1"/>
                    <a:pt x="35" y="0"/>
                    <a:pt x="3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8" y="36"/>
                    <a:pt x="18" y="36"/>
                    <a:pt x="19" y="37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31" y="36"/>
                    <a:pt x="31" y="36"/>
                    <a:pt x="31" y="36"/>
                  </a:cubicBezTo>
                  <a:lnTo>
                    <a:pt x="33" y="36"/>
                  </a:lnTo>
                  <a:close/>
                  <a:moveTo>
                    <a:pt x="11" y="26"/>
                  </a:moveTo>
                  <a:cubicBezTo>
                    <a:pt x="11" y="10"/>
                    <a:pt x="11" y="10"/>
                    <a:pt x="1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0"/>
                    <a:pt x="32" y="11"/>
                    <a:pt x="32" y="11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3"/>
                    <a:pt x="34" y="23"/>
                    <a:pt x="34" y="24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1" y="26"/>
                    <a:pt x="31" y="26"/>
                  </a:cubicBezTo>
                  <a:lnTo>
                    <a:pt x="11" y="2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8" name="Freeform 34"/>
            <p:cNvSpPr>
              <a:spLocks/>
            </p:cNvSpPr>
            <p:nvPr userDrawn="1"/>
          </p:nvSpPr>
          <p:spPr bwMode="gray">
            <a:xfrm>
              <a:off x="6728223" y="2103368"/>
              <a:ext cx="112383" cy="81115"/>
            </a:xfrm>
            <a:custGeom>
              <a:avLst/>
              <a:gdLst>
                <a:gd name="T0" fmla="*/ 2147483647 w 23"/>
                <a:gd name="T1" fmla="*/ 2147483647 h 16"/>
                <a:gd name="T2" fmla="*/ 2147483647 w 23"/>
                <a:gd name="T3" fmla="*/ 2147483647 h 16"/>
                <a:gd name="T4" fmla="*/ 2147483647 w 23"/>
                <a:gd name="T5" fmla="*/ 2147483647 h 16"/>
                <a:gd name="T6" fmla="*/ 2147483647 w 23"/>
                <a:gd name="T7" fmla="*/ 2147483647 h 16"/>
                <a:gd name="T8" fmla="*/ 2147483647 w 23"/>
                <a:gd name="T9" fmla="*/ 2147483647 h 16"/>
                <a:gd name="T10" fmla="*/ 2147483647 w 23"/>
                <a:gd name="T11" fmla="*/ 0 h 16"/>
                <a:gd name="T12" fmla="*/ 0 w 23"/>
                <a:gd name="T13" fmla="*/ 0 h 16"/>
                <a:gd name="T14" fmla="*/ 0 w 23"/>
                <a:gd name="T15" fmla="*/ 2147483647 h 16"/>
                <a:gd name="T16" fmla="*/ 2147483647 w 23"/>
                <a:gd name="T17" fmla="*/ 2147483647 h 16"/>
                <a:gd name="T18" fmla="*/ 2147483647 w 23"/>
                <a:gd name="T19" fmla="*/ 2147483647 h 16"/>
                <a:gd name="T20" fmla="*/ 2147483647 w 23"/>
                <a:gd name="T21" fmla="*/ 2147483647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3" h="16">
                  <a:moveTo>
                    <a:pt x="23" y="14"/>
                  </a:moveTo>
                  <a:cubicBezTo>
                    <a:pt x="23" y="13"/>
                    <a:pt x="23" y="13"/>
                    <a:pt x="23" y="12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3"/>
                    <a:pt x="23" y="3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0" y="0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1" y="16"/>
                    <a:pt x="21" y="15"/>
                  </a:cubicBezTo>
                  <a:lnTo>
                    <a:pt x="23" y="14"/>
                  </a:lnTo>
                  <a:close/>
                </a:path>
              </a:pathLst>
            </a:custGeom>
            <a:solidFill>
              <a:srgbClr val="EC22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9" name="Freeform 35"/>
            <p:cNvSpPr>
              <a:spLocks/>
            </p:cNvSpPr>
            <p:nvPr userDrawn="1"/>
          </p:nvSpPr>
          <p:spPr bwMode="gray">
            <a:xfrm>
              <a:off x="6419497" y="2099624"/>
              <a:ext cx="145861" cy="193245"/>
            </a:xfrm>
            <a:custGeom>
              <a:avLst/>
              <a:gdLst>
                <a:gd name="T0" fmla="*/ 2147483647 w 30"/>
                <a:gd name="T1" fmla="*/ 2147483647 h 39"/>
                <a:gd name="T2" fmla="*/ 2147483647 w 30"/>
                <a:gd name="T3" fmla="*/ 2147483647 h 39"/>
                <a:gd name="T4" fmla="*/ 2147483647 w 30"/>
                <a:gd name="T5" fmla="*/ 0 h 39"/>
                <a:gd name="T6" fmla="*/ 2147483647 w 30"/>
                <a:gd name="T7" fmla="*/ 0 h 39"/>
                <a:gd name="T8" fmla="*/ 2147483647 w 30"/>
                <a:gd name="T9" fmla="*/ 2147483647 h 39"/>
                <a:gd name="T10" fmla="*/ 2147483647 w 30"/>
                <a:gd name="T11" fmla="*/ 2147483647 h 39"/>
                <a:gd name="T12" fmla="*/ 2147483647 w 30"/>
                <a:gd name="T13" fmla="*/ 2147483647 h 39"/>
                <a:gd name="T14" fmla="*/ 0 w 30"/>
                <a:gd name="T15" fmla="*/ 2147483647 h 39"/>
                <a:gd name="T16" fmla="*/ 0 w 30"/>
                <a:gd name="T17" fmla="*/ 2147483647 h 39"/>
                <a:gd name="T18" fmla="*/ 2147483647 w 30"/>
                <a:gd name="T19" fmla="*/ 2147483647 h 39"/>
                <a:gd name="T20" fmla="*/ 2147483647 w 30"/>
                <a:gd name="T21" fmla="*/ 2147483647 h 39"/>
                <a:gd name="T22" fmla="*/ 2147483647 w 30"/>
                <a:gd name="T23" fmla="*/ 2147483647 h 39"/>
                <a:gd name="T24" fmla="*/ 2147483647 w 30"/>
                <a:gd name="T25" fmla="*/ 2147483647 h 39"/>
                <a:gd name="T26" fmla="*/ 2147483647 w 30"/>
                <a:gd name="T27" fmla="*/ 2147483647 h 39"/>
                <a:gd name="T28" fmla="*/ 2147483647 w 30"/>
                <a:gd name="T29" fmla="*/ 2147483647 h 39"/>
                <a:gd name="T30" fmla="*/ 2147483647 w 30"/>
                <a:gd name="T31" fmla="*/ 2147483647 h 39"/>
                <a:gd name="T32" fmla="*/ 2147483647 w 30"/>
                <a:gd name="T33" fmla="*/ 2147483647 h 39"/>
                <a:gd name="T34" fmla="*/ 2147483647 w 30"/>
                <a:gd name="T35" fmla="*/ 2147483647 h 3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0" h="39">
                  <a:moveTo>
                    <a:pt x="29" y="4"/>
                  </a:move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5" y="0"/>
                    <a:pt x="2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1"/>
                    <a:pt x="4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5"/>
                    <a:pt x="1" y="3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5" y="39"/>
                    <a:pt x="5" y="39"/>
                    <a:pt x="6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9"/>
                    <a:pt x="25" y="39"/>
                    <a:pt x="26" y="3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30" y="35"/>
                    <a:pt x="30" y="34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5"/>
                    <a:pt x="29" y="5"/>
                    <a:pt x="29" y="4"/>
                  </a:cubicBezTo>
                </a:path>
              </a:pathLst>
            </a:custGeom>
            <a:solidFill>
              <a:srgbClr val="EC22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</p:grpSp>
      <p:grpSp>
        <p:nvGrpSpPr>
          <p:cNvPr id="40" name="Group 121"/>
          <p:cNvGrpSpPr>
            <a:grpSpLocks/>
          </p:cNvGrpSpPr>
          <p:nvPr userDrawn="1"/>
        </p:nvGrpSpPr>
        <p:grpSpPr bwMode="auto">
          <a:xfrm rot="-271608">
            <a:off x="7826832" y="5321325"/>
            <a:ext cx="2551777" cy="415925"/>
            <a:chOff x="2047875" y="1746250"/>
            <a:chExt cx="3851275" cy="628650"/>
          </a:xfrm>
        </p:grpSpPr>
        <p:sp>
          <p:nvSpPr>
            <p:cNvPr id="41" name="Freeform 5"/>
            <p:cNvSpPr>
              <a:spLocks/>
            </p:cNvSpPr>
            <p:nvPr userDrawn="1"/>
          </p:nvSpPr>
          <p:spPr bwMode="gray">
            <a:xfrm>
              <a:off x="2043767" y="1742347"/>
              <a:ext cx="421795" cy="604656"/>
            </a:xfrm>
            <a:custGeom>
              <a:avLst/>
              <a:gdLst>
                <a:gd name="T0" fmla="*/ 2147483647 w 86"/>
                <a:gd name="T1" fmla="*/ 0 h 123"/>
                <a:gd name="T2" fmla="*/ 2147483647 w 86"/>
                <a:gd name="T3" fmla="*/ 0 h 123"/>
                <a:gd name="T4" fmla="*/ 2147483647 w 86"/>
                <a:gd name="T5" fmla="*/ 2147483647 h 123"/>
                <a:gd name="T6" fmla="*/ 0 w 86"/>
                <a:gd name="T7" fmla="*/ 2147483647 h 123"/>
                <a:gd name="T8" fmla="*/ 2147483647 w 86"/>
                <a:gd name="T9" fmla="*/ 0 h 1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6" h="123">
                  <a:moveTo>
                    <a:pt x="35" y="0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59" y="91"/>
                    <a:pt x="50" y="123"/>
                  </a:cubicBezTo>
                  <a:cubicBezTo>
                    <a:pt x="0" y="123"/>
                    <a:pt x="0" y="123"/>
                    <a:pt x="0" y="123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42" name="Freeform 6"/>
            <p:cNvSpPr>
              <a:spLocks noEditPoints="1"/>
            </p:cNvSpPr>
            <p:nvPr userDrawn="1"/>
          </p:nvSpPr>
          <p:spPr bwMode="gray">
            <a:xfrm>
              <a:off x="2329076" y="1875125"/>
              <a:ext cx="776486" cy="494282"/>
            </a:xfrm>
            <a:custGeom>
              <a:avLst/>
              <a:gdLst>
                <a:gd name="T0" fmla="*/ 2147483647 w 158"/>
                <a:gd name="T1" fmla="*/ 2147483647 h 101"/>
                <a:gd name="T2" fmla="*/ 2147483647 w 158"/>
                <a:gd name="T3" fmla="*/ 2147483647 h 101"/>
                <a:gd name="T4" fmla="*/ 2147483647 w 158"/>
                <a:gd name="T5" fmla="*/ 2147483647 h 101"/>
                <a:gd name="T6" fmla="*/ 2147483647 w 158"/>
                <a:gd name="T7" fmla="*/ 2147483647 h 101"/>
                <a:gd name="T8" fmla="*/ 2147483647 w 158"/>
                <a:gd name="T9" fmla="*/ 2147483647 h 101"/>
                <a:gd name="T10" fmla="*/ 2147483647 w 158"/>
                <a:gd name="T11" fmla="*/ 2147483647 h 101"/>
                <a:gd name="T12" fmla="*/ 2147483647 w 158"/>
                <a:gd name="T13" fmla="*/ 2147483647 h 101"/>
                <a:gd name="T14" fmla="*/ 2147483647 w 158"/>
                <a:gd name="T15" fmla="*/ 2147483647 h 101"/>
                <a:gd name="T16" fmla="*/ 2147483647 w 158"/>
                <a:gd name="T17" fmla="*/ 2147483647 h 101"/>
                <a:gd name="T18" fmla="*/ 2147483647 w 158"/>
                <a:gd name="T19" fmla="*/ 2147483647 h 101"/>
                <a:gd name="T20" fmla="*/ 2147483647 w 158"/>
                <a:gd name="T21" fmla="*/ 2147483647 h 101"/>
                <a:gd name="T22" fmla="*/ 2147483647 w 158"/>
                <a:gd name="T23" fmla="*/ 2147483647 h 101"/>
                <a:gd name="T24" fmla="*/ 2147483647 w 158"/>
                <a:gd name="T25" fmla="*/ 2147483647 h 101"/>
                <a:gd name="T26" fmla="*/ 2147483647 w 158"/>
                <a:gd name="T27" fmla="*/ 2147483647 h 101"/>
                <a:gd name="T28" fmla="*/ 2147483647 w 158"/>
                <a:gd name="T29" fmla="*/ 2147483647 h 10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58" h="101">
                  <a:moveTo>
                    <a:pt x="145" y="51"/>
                  </a:moveTo>
                  <a:cubicBezTo>
                    <a:pt x="145" y="51"/>
                    <a:pt x="158" y="24"/>
                    <a:pt x="123" y="14"/>
                  </a:cubicBezTo>
                  <a:cubicBezTo>
                    <a:pt x="123" y="14"/>
                    <a:pt x="66" y="0"/>
                    <a:pt x="29" y="32"/>
                  </a:cubicBezTo>
                  <a:cubicBezTo>
                    <a:pt x="29" y="32"/>
                    <a:pt x="0" y="62"/>
                    <a:pt x="18" y="86"/>
                  </a:cubicBezTo>
                  <a:cubicBezTo>
                    <a:pt x="18" y="86"/>
                    <a:pt x="29" y="101"/>
                    <a:pt x="74" y="99"/>
                  </a:cubicBezTo>
                  <a:cubicBezTo>
                    <a:pt x="74" y="99"/>
                    <a:pt x="110" y="97"/>
                    <a:pt x="120" y="91"/>
                  </a:cubicBezTo>
                  <a:cubicBezTo>
                    <a:pt x="129" y="68"/>
                    <a:pt x="129" y="68"/>
                    <a:pt x="129" y="68"/>
                  </a:cubicBezTo>
                  <a:cubicBezTo>
                    <a:pt x="129" y="68"/>
                    <a:pt x="105" y="82"/>
                    <a:pt x="80" y="83"/>
                  </a:cubicBezTo>
                  <a:cubicBezTo>
                    <a:pt x="80" y="83"/>
                    <a:pt x="54" y="85"/>
                    <a:pt x="58" y="71"/>
                  </a:cubicBezTo>
                  <a:lnTo>
                    <a:pt x="145" y="51"/>
                  </a:lnTo>
                  <a:close/>
                  <a:moveTo>
                    <a:pt x="64" y="45"/>
                  </a:moveTo>
                  <a:cubicBezTo>
                    <a:pt x="70" y="23"/>
                    <a:pt x="90" y="25"/>
                    <a:pt x="90" y="25"/>
                  </a:cubicBezTo>
                  <a:cubicBezTo>
                    <a:pt x="109" y="25"/>
                    <a:pt x="105" y="42"/>
                    <a:pt x="105" y="42"/>
                  </a:cubicBezTo>
                  <a:cubicBezTo>
                    <a:pt x="59" y="65"/>
                    <a:pt x="59" y="65"/>
                    <a:pt x="59" y="65"/>
                  </a:cubicBezTo>
                  <a:lnTo>
                    <a:pt x="64" y="45"/>
                  </a:lnTo>
                  <a:close/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43" name="Freeform 7"/>
            <p:cNvSpPr>
              <a:spLocks/>
            </p:cNvSpPr>
            <p:nvPr userDrawn="1"/>
          </p:nvSpPr>
          <p:spPr bwMode="gray">
            <a:xfrm>
              <a:off x="3026095" y="1898447"/>
              <a:ext cx="762107" cy="451092"/>
            </a:xfrm>
            <a:custGeom>
              <a:avLst/>
              <a:gdLst>
                <a:gd name="T0" fmla="*/ 2147483647 w 155"/>
                <a:gd name="T1" fmla="*/ 2147483647 h 92"/>
                <a:gd name="T2" fmla="*/ 0 w 155"/>
                <a:gd name="T3" fmla="*/ 2147483647 h 92"/>
                <a:gd name="T4" fmla="*/ 2147483647 w 155"/>
                <a:gd name="T5" fmla="*/ 2147483647 h 92"/>
                <a:gd name="T6" fmla="*/ 2147483647 w 155"/>
                <a:gd name="T7" fmla="*/ 2147483647 h 92"/>
                <a:gd name="T8" fmla="*/ 2147483647 w 155"/>
                <a:gd name="T9" fmla="*/ 2147483647 h 92"/>
                <a:gd name="T10" fmla="*/ 2147483647 w 155"/>
                <a:gd name="T11" fmla="*/ 2147483647 h 92"/>
                <a:gd name="T12" fmla="*/ 2147483647 w 155"/>
                <a:gd name="T13" fmla="*/ 2147483647 h 92"/>
                <a:gd name="T14" fmla="*/ 2147483647 w 155"/>
                <a:gd name="T15" fmla="*/ 2147483647 h 92"/>
                <a:gd name="T16" fmla="*/ 2147483647 w 155"/>
                <a:gd name="T17" fmla="*/ 2147483647 h 92"/>
                <a:gd name="T18" fmla="*/ 2147483647 w 155"/>
                <a:gd name="T19" fmla="*/ 2147483647 h 92"/>
                <a:gd name="T20" fmla="*/ 2147483647 w 155"/>
                <a:gd name="T21" fmla="*/ 2147483647 h 92"/>
                <a:gd name="T22" fmla="*/ 2147483647 w 155"/>
                <a:gd name="T23" fmla="*/ 2147483647 h 9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5" h="92">
                  <a:moveTo>
                    <a:pt x="23" y="13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22"/>
                    <a:pt x="82" y="20"/>
                    <a:pt x="92" y="23"/>
                  </a:cubicBezTo>
                  <a:cubicBezTo>
                    <a:pt x="92" y="23"/>
                    <a:pt x="101" y="25"/>
                    <a:pt x="97" y="36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1" y="92"/>
                    <a:pt x="81" y="92"/>
                    <a:pt x="81" y="92"/>
                  </a:cubicBezTo>
                  <a:cubicBezTo>
                    <a:pt x="130" y="92"/>
                    <a:pt x="130" y="92"/>
                    <a:pt x="130" y="92"/>
                  </a:cubicBezTo>
                  <a:cubicBezTo>
                    <a:pt x="147" y="36"/>
                    <a:pt x="147" y="36"/>
                    <a:pt x="147" y="36"/>
                  </a:cubicBezTo>
                  <a:cubicBezTo>
                    <a:pt x="147" y="36"/>
                    <a:pt x="155" y="16"/>
                    <a:pt x="133" y="11"/>
                  </a:cubicBezTo>
                  <a:cubicBezTo>
                    <a:pt x="133" y="11"/>
                    <a:pt x="95" y="0"/>
                    <a:pt x="23" y="13"/>
                  </a:cubicBezTo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44" name="Freeform 8"/>
            <p:cNvSpPr>
              <a:spLocks noEditPoints="1"/>
            </p:cNvSpPr>
            <p:nvPr userDrawn="1"/>
          </p:nvSpPr>
          <p:spPr bwMode="gray">
            <a:xfrm>
              <a:off x="3685911" y="1912787"/>
              <a:ext cx="836400" cy="458290"/>
            </a:xfrm>
            <a:custGeom>
              <a:avLst/>
              <a:gdLst>
                <a:gd name="T0" fmla="*/ 2147483647 w 170"/>
                <a:gd name="T1" fmla="*/ 2147483647 h 93"/>
                <a:gd name="T2" fmla="*/ 2147483647 w 170"/>
                <a:gd name="T3" fmla="*/ 2147483647 h 93"/>
                <a:gd name="T4" fmla="*/ 2147483647 w 170"/>
                <a:gd name="T5" fmla="*/ 2147483647 h 93"/>
                <a:gd name="T6" fmla="*/ 2147483647 w 170"/>
                <a:gd name="T7" fmla="*/ 2147483647 h 93"/>
                <a:gd name="T8" fmla="*/ 2147483647 w 170"/>
                <a:gd name="T9" fmla="*/ 2147483647 h 93"/>
                <a:gd name="T10" fmla="*/ 2147483647 w 170"/>
                <a:gd name="T11" fmla="*/ 2147483647 h 93"/>
                <a:gd name="T12" fmla="*/ 2147483647 w 170"/>
                <a:gd name="T13" fmla="*/ 2147483647 h 93"/>
                <a:gd name="T14" fmla="*/ 2147483647 w 170"/>
                <a:gd name="T15" fmla="*/ 2147483647 h 93"/>
                <a:gd name="T16" fmla="*/ 2147483647 w 170"/>
                <a:gd name="T17" fmla="*/ 2147483647 h 93"/>
                <a:gd name="T18" fmla="*/ 2147483647 w 170"/>
                <a:gd name="T19" fmla="*/ 2147483647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0" h="93">
                  <a:moveTo>
                    <a:pt x="99" y="3"/>
                  </a:moveTo>
                  <a:cubicBezTo>
                    <a:pt x="28" y="2"/>
                    <a:pt x="17" y="46"/>
                    <a:pt x="17" y="46"/>
                  </a:cubicBezTo>
                  <a:cubicBezTo>
                    <a:pt x="0" y="93"/>
                    <a:pt x="71" y="90"/>
                    <a:pt x="71" y="90"/>
                  </a:cubicBezTo>
                  <a:cubicBezTo>
                    <a:pt x="81" y="91"/>
                    <a:pt x="147" y="89"/>
                    <a:pt x="158" y="44"/>
                  </a:cubicBezTo>
                  <a:cubicBezTo>
                    <a:pt x="170" y="0"/>
                    <a:pt x="99" y="3"/>
                    <a:pt x="99" y="3"/>
                  </a:cubicBezTo>
                  <a:moveTo>
                    <a:pt x="106" y="50"/>
                  </a:moveTo>
                  <a:cubicBezTo>
                    <a:pt x="106" y="50"/>
                    <a:pt x="95" y="82"/>
                    <a:pt x="73" y="73"/>
                  </a:cubicBezTo>
                  <a:cubicBezTo>
                    <a:pt x="68" y="71"/>
                    <a:pt x="62" y="60"/>
                    <a:pt x="70" y="41"/>
                  </a:cubicBezTo>
                  <a:cubicBezTo>
                    <a:pt x="70" y="41"/>
                    <a:pt x="79" y="17"/>
                    <a:pt x="95" y="18"/>
                  </a:cubicBezTo>
                  <a:cubicBezTo>
                    <a:pt x="95" y="18"/>
                    <a:pt x="117" y="16"/>
                    <a:pt x="106" y="50"/>
                  </a:cubicBezTo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45" name="Freeform 9"/>
            <p:cNvSpPr>
              <a:spLocks noEditPoints="1"/>
            </p:cNvSpPr>
            <p:nvPr userDrawn="1"/>
          </p:nvSpPr>
          <p:spPr bwMode="gray">
            <a:xfrm>
              <a:off x="5022573" y="1912645"/>
              <a:ext cx="831606" cy="458290"/>
            </a:xfrm>
            <a:custGeom>
              <a:avLst/>
              <a:gdLst>
                <a:gd name="T0" fmla="*/ 2147483647 w 169"/>
                <a:gd name="T1" fmla="*/ 2147483647 h 93"/>
                <a:gd name="T2" fmla="*/ 2147483647 w 169"/>
                <a:gd name="T3" fmla="*/ 2147483647 h 93"/>
                <a:gd name="T4" fmla="*/ 2147483647 w 169"/>
                <a:gd name="T5" fmla="*/ 2147483647 h 93"/>
                <a:gd name="T6" fmla="*/ 2147483647 w 169"/>
                <a:gd name="T7" fmla="*/ 2147483647 h 93"/>
                <a:gd name="T8" fmla="*/ 2147483647 w 169"/>
                <a:gd name="T9" fmla="*/ 2147483647 h 93"/>
                <a:gd name="T10" fmla="*/ 2147483647 w 169"/>
                <a:gd name="T11" fmla="*/ 2147483647 h 93"/>
                <a:gd name="T12" fmla="*/ 2147483647 w 169"/>
                <a:gd name="T13" fmla="*/ 2147483647 h 93"/>
                <a:gd name="T14" fmla="*/ 2147483647 w 169"/>
                <a:gd name="T15" fmla="*/ 2147483647 h 93"/>
                <a:gd name="T16" fmla="*/ 2147483647 w 169"/>
                <a:gd name="T17" fmla="*/ 2147483647 h 93"/>
                <a:gd name="T18" fmla="*/ 2147483647 w 169"/>
                <a:gd name="T19" fmla="*/ 2147483647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9" h="93">
                  <a:moveTo>
                    <a:pt x="98" y="3"/>
                  </a:moveTo>
                  <a:cubicBezTo>
                    <a:pt x="27" y="2"/>
                    <a:pt x="17" y="46"/>
                    <a:pt x="17" y="46"/>
                  </a:cubicBezTo>
                  <a:cubicBezTo>
                    <a:pt x="0" y="93"/>
                    <a:pt x="71" y="90"/>
                    <a:pt x="71" y="90"/>
                  </a:cubicBezTo>
                  <a:cubicBezTo>
                    <a:pt x="80" y="91"/>
                    <a:pt x="146" y="89"/>
                    <a:pt x="158" y="44"/>
                  </a:cubicBezTo>
                  <a:cubicBezTo>
                    <a:pt x="169" y="0"/>
                    <a:pt x="98" y="3"/>
                    <a:pt x="98" y="3"/>
                  </a:cubicBezTo>
                  <a:moveTo>
                    <a:pt x="105" y="50"/>
                  </a:moveTo>
                  <a:cubicBezTo>
                    <a:pt x="105" y="50"/>
                    <a:pt x="95" y="82"/>
                    <a:pt x="73" y="73"/>
                  </a:cubicBezTo>
                  <a:cubicBezTo>
                    <a:pt x="67" y="71"/>
                    <a:pt x="62" y="60"/>
                    <a:pt x="70" y="41"/>
                  </a:cubicBezTo>
                  <a:cubicBezTo>
                    <a:pt x="70" y="41"/>
                    <a:pt x="78" y="17"/>
                    <a:pt x="95" y="18"/>
                  </a:cubicBezTo>
                  <a:cubicBezTo>
                    <a:pt x="95" y="18"/>
                    <a:pt x="117" y="16"/>
                    <a:pt x="105" y="50"/>
                  </a:cubicBezTo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46" name="Freeform 10"/>
            <p:cNvSpPr>
              <a:spLocks/>
            </p:cNvSpPr>
            <p:nvPr userDrawn="1"/>
          </p:nvSpPr>
          <p:spPr bwMode="gray">
            <a:xfrm>
              <a:off x="4490741" y="1941733"/>
              <a:ext cx="687814" cy="407903"/>
            </a:xfrm>
            <a:custGeom>
              <a:avLst/>
              <a:gdLst>
                <a:gd name="T0" fmla="*/ 0 w 433"/>
                <a:gd name="T1" fmla="*/ 0 h 257"/>
                <a:gd name="T2" fmla="*/ 2147483647 w 433"/>
                <a:gd name="T3" fmla="*/ 0 h 257"/>
                <a:gd name="T4" fmla="*/ 2147483647 w 433"/>
                <a:gd name="T5" fmla="*/ 2147483647 h 257"/>
                <a:gd name="T6" fmla="*/ 2147483647 w 433"/>
                <a:gd name="T7" fmla="*/ 0 h 257"/>
                <a:gd name="T8" fmla="*/ 2147483647 w 433"/>
                <a:gd name="T9" fmla="*/ 0 h 257"/>
                <a:gd name="T10" fmla="*/ 2147483647 w 433"/>
                <a:gd name="T11" fmla="*/ 2147483647 h 257"/>
                <a:gd name="T12" fmla="*/ 2147483647 w 433"/>
                <a:gd name="T13" fmla="*/ 2147483647 h 257"/>
                <a:gd name="T14" fmla="*/ 0 w 433"/>
                <a:gd name="T15" fmla="*/ 0 h 25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33" h="257">
                  <a:moveTo>
                    <a:pt x="0" y="0"/>
                  </a:moveTo>
                  <a:lnTo>
                    <a:pt x="139" y="0"/>
                  </a:lnTo>
                  <a:lnTo>
                    <a:pt x="164" y="176"/>
                  </a:lnTo>
                  <a:lnTo>
                    <a:pt x="285" y="0"/>
                  </a:lnTo>
                  <a:lnTo>
                    <a:pt x="433" y="0"/>
                  </a:lnTo>
                  <a:lnTo>
                    <a:pt x="260" y="257"/>
                  </a:lnTo>
                  <a:lnTo>
                    <a:pt x="31" y="2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pic>
          <p:nvPicPr>
            <p:cNvPr id="47" name="Picture 37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gray">
            <a:xfrm>
              <a:off x="5786437" y="2238375"/>
              <a:ext cx="112713" cy="112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8" name="Picture 29"/>
          <p:cNvPicPr>
            <a:picLocks noChangeAspect="1" noChangeArrowheads="1"/>
          </p:cNvPicPr>
          <p:nvPr userDrawn="1"/>
        </p:nvPicPr>
        <p:blipFill>
          <a:blip r:embed="rId3" cstate="print"/>
          <a:srcRect t="-1447" r="69861" b="39549"/>
          <a:stretch>
            <a:fillRect/>
          </a:stretch>
        </p:blipFill>
        <p:spPr bwMode="ltGray">
          <a:xfrm rot="16021882">
            <a:off x="7751658" y="-749096"/>
            <a:ext cx="1974850" cy="4536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2" descr="C:\Users\Kathy\Documents\Corporate PPT Template\Phase 2\TM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 rot="21300000">
            <a:off x="11056655" y="5924550"/>
            <a:ext cx="73044" cy="3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 rot="21366623">
            <a:off x="5220001" y="4086627"/>
            <a:ext cx="5811624" cy="849929"/>
          </a:xfrm>
          <a:prstGeom prst="rect">
            <a:avLst/>
          </a:prstGeom>
        </p:spPr>
        <p:txBody>
          <a:bodyPr lIns="121899" tIns="60949" rIns="121899" bIns="60949" anchor="ctr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</a:t>
            </a:r>
          </a:p>
        </p:txBody>
      </p:sp>
      <p:sp>
        <p:nvSpPr>
          <p:cNvPr id="6" name="Title 16"/>
          <p:cNvSpPr>
            <a:spLocks noGrp="1"/>
          </p:cNvSpPr>
          <p:nvPr>
            <p:ph type="title"/>
          </p:nvPr>
        </p:nvSpPr>
        <p:spPr bwMode="gray">
          <a:xfrm rot="21404489">
            <a:off x="1070243" y="870347"/>
            <a:ext cx="9732896" cy="2790117"/>
          </a:xfrm>
          <a:prstGeom prst="rect">
            <a:avLst/>
          </a:prstGeom>
        </p:spPr>
        <p:txBody>
          <a:bodyPr lIns="121899" tIns="60949" rIns="121899" bIns="60949" anchor="ctr" anchorCtr="0"/>
          <a:lstStyle>
            <a:lvl1pPr marL="0" algn="l" defTabSz="1218987" rtl="0" eaLnBrk="1" latinLnBrk="0" hangingPunct="1">
              <a:lnSpc>
                <a:spcPts val="6400"/>
              </a:lnSpc>
              <a:spcBef>
                <a:spcPct val="0"/>
              </a:spcBef>
              <a:buNone/>
              <a:defRPr lang="en-US" sz="5400" b="1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92536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3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3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36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/>
          <p:cNvSpPr>
            <a:spLocks noChangeArrowheads="1"/>
          </p:cNvSpPr>
          <p:nvPr userDrawn="1"/>
        </p:nvSpPr>
        <p:spPr bwMode="gray">
          <a:xfrm rot="21365145">
            <a:off x="-141313" y="2200275"/>
            <a:ext cx="4076175" cy="3987800"/>
          </a:xfrm>
          <a:custGeom>
            <a:avLst/>
            <a:gdLst>
              <a:gd name="connsiteX0" fmla="*/ 0 w 3379965"/>
              <a:gd name="connsiteY0" fmla="*/ 0 h 2242254"/>
              <a:gd name="connsiteX1" fmla="*/ 3379965 w 3379965"/>
              <a:gd name="connsiteY1" fmla="*/ 0 h 2242254"/>
              <a:gd name="connsiteX2" fmla="*/ 3379965 w 3379965"/>
              <a:gd name="connsiteY2" fmla="*/ 2242254 h 2242254"/>
              <a:gd name="connsiteX3" fmla="*/ 0 w 3379965"/>
              <a:gd name="connsiteY3" fmla="*/ 2242254 h 2242254"/>
              <a:gd name="connsiteX4" fmla="*/ 0 w 3379965"/>
              <a:gd name="connsiteY4" fmla="*/ 0 h 2242254"/>
              <a:gd name="connsiteX0" fmla="*/ 11697 w 3391662"/>
              <a:gd name="connsiteY0" fmla="*/ 0 h 2270705"/>
              <a:gd name="connsiteX1" fmla="*/ 3391662 w 3391662"/>
              <a:gd name="connsiteY1" fmla="*/ 0 h 2270705"/>
              <a:gd name="connsiteX2" fmla="*/ 3391662 w 3391662"/>
              <a:gd name="connsiteY2" fmla="*/ 2242254 h 2270705"/>
              <a:gd name="connsiteX3" fmla="*/ 0 w 3391662"/>
              <a:gd name="connsiteY3" fmla="*/ 2270705 h 2270705"/>
              <a:gd name="connsiteX4" fmla="*/ 11697 w 3391662"/>
              <a:gd name="connsiteY4" fmla="*/ 0 h 2270705"/>
              <a:gd name="connsiteX0" fmla="*/ 0 w 3379965"/>
              <a:gd name="connsiteY0" fmla="*/ 0 h 2242254"/>
              <a:gd name="connsiteX1" fmla="*/ 3379965 w 3379965"/>
              <a:gd name="connsiteY1" fmla="*/ 0 h 2242254"/>
              <a:gd name="connsiteX2" fmla="*/ 3379965 w 3379965"/>
              <a:gd name="connsiteY2" fmla="*/ 2242254 h 2242254"/>
              <a:gd name="connsiteX3" fmla="*/ 314410 w 3379965"/>
              <a:gd name="connsiteY3" fmla="*/ 2232365 h 2242254"/>
              <a:gd name="connsiteX4" fmla="*/ 0 w 3379965"/>
              <a:gd name="connsiteY4" fmla="*/ 0 h 2242254"/>
              <a:gd name="connsiteX0" fmla="*/ 157893 w 3065555"/>
              <a:gd name="connsiteY0" fmla="*/ 0 h 2250373"/>
              <a:gd name="connsiteX1" fmla="*/ 3065555 w 3065555"/>
              <a:gd name="connsiteY1" fmla="*/ 8119 h 2250373"/>
              <a:gd name="connsiteX2" fmla="*/ 3065555 w 3065555"/>
              <a:gd name="connsiteY2" fmla="*/ 2250373 h 2250373"/>
              <a:gd name="connsiteX3" fmla="*/ 0 w 3065555"/>
              <a:gd name="connsiteY3" fmla="*/ 2240484 h 2250373"/>
              <a:gd name="connsiteX4" fmla="*/ 157893 w 3065555"/>
              <a:gd name="connsiteY4" fmla="*/ 0 h 2250373"/>
              <a:gd name="connsiteX0" fmla="*/ 213098 w 3065555"/>
              <a:gd name="connsiteY0" fmla="*/ 0 h 2251124"/>
              <a:gd name="connsiteX1" fmla="*/ 3065555 w 3065555"/>
              <a:gd name="connsiteY1" fmla="*/ 8870 h 2251124"/>
              <a:gd name="connsiteX2" fmla="*/ 3065555 w 3065555"/>
              <a:gd name="connsiteY2" fmla="*/ 2251124 h 2251124"/>
              <a:gd name="connsiteX3" fmla="*/ 0 w 3065555"/>
              <a:gd name="connsiteY3" fmla="*/ 2241235 h 2251124"/>
              <a:gd name="connsiteX4" fmla="*/ 213098 w 3065555"/>
              <a:gd name="connsiteY4" fmla="*/ 0 h 2251124"/>
              <a:gd name="connsiteX0" fmla="*/ 204711 w 3057168"/>
              <a:gd name="connsiteY0" fmla="*/ 0 h 2251556"/>
              <a:gd name="connsiteX1" fmla="*/ 3057168 w 3057168"/>
              <a:gd name="connsiteY1" fmla="*/ 8870 h 2251556"/>
              <a:gd name="connsiteX2" fmla="*/ 3057168 w 3057168"/>
              <a:gd name="connsiteY2" fmla="*/ 2251124 h 2251556"/>
              <a:gd name="connsiteX3" fmla="*/ 0 w 3057168"/>
              <a:gd name="connsiteY3" fmla="*/ 2251556 h 2251556"/>
              <a:gd name="connsiteX4" fmla="*/ 204711 w 3057168"/>
              <a:gd name="connsiteY4" fmla="*/ 0 h 2251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7168" h="2251556">
                <a:moveTo>
                  <a:pt x="204711" y="0"/>
                </a:moveTo>
                <a:lnTo>
                  <a:pt x="3057168" y="8870"/>
                </a:lnTo>
                <a:lnTo>
                  <a:pt x="3057168" y="2251124"/>
                </a:lnTo>
                <a:lnTo>
                  <a:pt x="0" y="2251556"/>
                </a:lnTo>
                <a:lnTo>
                  <a:pt x="204711" y="0"/>
                </a:lnTo>
                <a:close/>
              </a:path>
            </a:pathLst>
          </a:custGeom>
          <a:solidFill>
            <a:srgbClr val="D91E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FFFFFF"/>
                </a:solidFill>
                <a:ea typeface="宋体" pitchFamily="2" charset="-122"/>
              </a:rPr>
              <a:t> </a:t>
            </a:r>
          </a:p>
        </p:txBody>
      </p:sp>
      <p:sp>
        <p:nvSpPr>
          <p:cNvPr id="4" name="Rectangle 11"/>
          <p:cNvSpPr>
            <a:spLocks noChangeArrowheads="1"/>
          </p:cNvSpPr>
          <p:nvPr userDrawn="1"/>
        </p:nvSpPr>
        <p:spPr bwMode="gray">
          <a:xfrm rot="21347964">
            <a:off x="825715" y="2163765"/>
            <a:ext cx="3112310" cy="3989387"/>
          </a:xfrm>
          <a:custGeom>
            <a:avLst/>
            <a:gdLst>
              <a:gd name="connsiteX0" fmla="*/ 0 w 2245057"/>
              <a:gd name="connsiteY0" fmla="*/ 0 h 1263771"/>
              <a:gd name="connsiteX1" fmla="*/ 2245057 w 2245057"/>
              <a:gd name="connsiteY1" fmla="*/ 0 h 1263771"/>
              <a:gd name="connsiteX2" fmla="*/ 2245057 w 2245057"/>
              <a:gd name="connsiteY2" fmla="*/ 1263771 h 1263771"/>
              <a:gd name="connsiteX3" fmla="*/ 0 w 2245057"/>
              <a:gd name="connsiteY3" fmla="*/ 1263771 h 1263771"/>
              <a:gd name="connsiteX4" fmla="*/ 0 w 2245057"/>
              <a:gd name="connsiteY4" fmla="*/ 0 h 1263771"/>
              <a:gd name="connsiteX0" fmla="*/ 9525 w 2254582"/>
              <a:gd name="connsiteY0" fmla="*/ 0 h 1263771"/>
              <a:gd name="connsiteX1" fmla="*/ 2254582 w 2254582"/>
              <a:gd name="connsiteY1" fmla="*/ 0 h 1263771"/>
              <a:gd name="connsiteX2" fmla="*/ 2254582 w 2254582"/>
              <a:gd name="connsiteY2" fmla="*/ 1263771 h 1263771"/>
              <a:gd name="connsiteX3" fmla="*/ 0 w 2254582"/>
              <a:gd name="connsiteY3" fmla="*/ 606546 h 1263771"/>
              <a:gd name="connsiteX4" fmla="*/ 9525 w 2254582"/>
              <a:gd name="connsiteY4" fmla="*/ 0 h 1263771"/>
              <a:gd name="connsiteX0" fmla="*/ 0 w 2245057"/>
              <a:gd name="connsiteY0" fmla="*/ 0 h 1263771"/>
              <a:gd name="connsiteX1" fmla="*/ 2245057 w 2245057"/>
              <a:gd name="connsiteY1" fmla="*/ 0 h 1263771"/>
              <a:gd name="connsiteX2" fmla="*/ 2245057 w 2245057"/>
              <a:gd name="connsiteY2" fmla="*/ 1263771 h 1263771"/>
              <a:gd name="connsiteX3" fmla="*/ 4465 w 2245057"/>
              <a:gd name="connsiteY3" fmla="*/ 844669 h 1263771"/>
              <a:gd name="connsiteX4" fmla="*/ 0 w 2245057"/>
              <a:gd name="connsiteY4" fmla="*/ 0 h 1263771"/>
              <a:gd name="connsiteX0" fmla="*/ 29905 w 2240642"/>
              <a:gd name="connsiteY0" fmla="*/ 0 h 1271077"/>
              <a:gd name="connsiteX1" fmla="*/ 2240642 w 2240642"/>
              <a:gd name="connsiteY1" fmla="*/ 7306 h 1271077"/>
              <a:gd name="connsiteX2" fmla="*/ 2240642 w 2240642"/>
              <a:gd name="connsiteY2" fmla="*/ 1271077 h 1271077"/>
              <a:gd name="connsiteX3" fmla="*/ 50 w 2240642"/>
              <a:gd name="connsiteY3" fmla="*/ 851975 h 1271077"/>
              <a:gd name="connsiteX4" fmla="*/ 29905 w 2240642"/>
              <a:gd name="connsiteY4" fmla="*/ 0 h 1271077"/>
              <a:gd name="connsiteX0" fmla="*/ 34440 w 2245177"/>
              <a:gd name="connsiteY0" fmla="*/ 0 h 1271077"/>
              <a:gd name="connsiteX1" fmla="*/ 2245177 w 2245177"/>
              <a:gd name="connsiteY1" fmla="*/ 7306 h 1271077"/>
              <a:gd name="connsiteX2" fmla="*/ 2245177 w 2245177"/>
              <a:gd name="connsiteY2" fmla="*/ 1271077 h 1271077"/>
              <a:gd name="connsiteX3" fmla="*/ 43 w 2245177"/>
              <a:gd name="connsiteY3" fmla="*/ 885836 h 1271077"/>
              <a:gd name="connsiteX4" fmla="*/ 34440 w 2245177"/>
              <a:gd name="connsiteY4" fmla="*/ 0 h 1271077"/>
              <a:gd name="connsiteX0" fmla="*/ 34440 w 2253211"/>
              <a:gd name="connsiteY0" fmla="*/ 0 h 1294038"/>
              <a:gd name="connsiteX1" fmla="*/ 2245177 w 2253211"/>
              <a:gd name="connsiteY1" fmla="*/ 7306 h 1294038"/>
              <a:gd name="connsiteX2" fmla="*/ 2253212 w 2253211"/>
              <a:gd name="connsiteY2" fmla="*/ 1294038 h 1294038"/>
              <a:gd name="connsiteX3" fmla="*/ 43 w 2253211"/>
              <a:gd name="connsiteY3" fmla="*/ 885836 h 1294038"/>
              <a:gd name="connsiteX4" fmla="*/ 34440 w 2253211"/>
              <a:gd name="connsiteY4" fmla="*/ 0 h 1294038"/>
              <a:gd name="connsiteX0" fmla="*/ 34440 w 2257608"/>
              <a:gd name="connsiteY0" fmla="*/ 0 h 1302696"/>
              <a:gd name="connsiteX1" fmla="*/ 2245177 w 2257608"/>
              <a:gd name="connsiteY1" fmla="*/ 7306 h 1302696"/>
              <a:gd name="connsiteX2" fmla="*/ 2257608 w 2257608"/>
              <a:gd name="connsiteY2" fmla="*/ 1302696 h 1302696"/>
              <a:gd name="connsiteX3" fmla="*/ 43 w 2257608"/>
              <a:gd name="connsiteY3" fmla="*/ 885836 h 1302696"/>
              <a:gd name="connsiteX4" fmla="*/ 34440 w 2257608"/>
              <a:gd name="connsiteY4" fmla="*/ 0 h 1302696"/>
              <a:gd name="connsiteX0" fmla="*/ 34440 w 2254840"/>
              <a:gd name="connsiteY0" fmla="*/ 0 h 1292011"/>
              <a:gd name="connsiteX1" fmla="*/ 2245177 w 2254840"/>
              <a:gd name="connsiteY1" fmla="*/ 7306 h 1292011"/>
              <a:gd name="connsiteX2" fmla="*/ 2254840 w 2254840"/>
              <a:gd name="connsiteY2" fmla="*/ 1292011 h 1292011"/>
              <a:gd name="connsiteX3" fmla="*/ 43 w 2254840"/>
              <a:gd name="connsiteY3" fmla="*/ 885836 h 1292011"/>
              <a:gd name="connsiteX4" fmla="*/ 34440 w 2254840"/>
              <a:gd name="connsiteY4" fmla="*/ 0 h 1292011"/>
              <a:gd name="connsiteX0" fmla="*/ 34440 w 2250105"/>
              <a:gd name="connsiteY0" fmla="*/ 0 h 1296113"/>
              <a:gd name="connsiteX1" fmla="*/ 2245177 w 2250105"/>
              <a:gd name="connsiteY1" fmla="*/ 7306 h 1296113"/>
              <a:gd name="connsiteX2" fmla="*/ 2250106 w 2250105"/>
              <a:gd name="connsiteY2" fmla="*/ 1296113 h 1296113"/>
              <a:gd name="connsiteX3" fmla="*/ 43 w 2250105"/>
              <a:gd name="connsiteY3" fmla="*/ 885836 h 1296113"/>
              <a:gd name="connsiteX4" fmla="*/ 34440 w 2250105"/>
              <a:gd name="connsiteY4" fmla="*/ 0 h 1296113"/>
              <a:gd name="connsiteX0" fmla="*/ 34440 w 2249536"/>
              <a:gd name="connsiteY0" fmla="*/ 0 h 1300359"/>
              <a:gd name="connsiteX1" fmla="*/ 2245177 w 2249536"/>
              <a:gd name="connsiteY1" fmla="*/ 7306 h 1300359"/>
              <a:gd name="connsiteX2" fmla="*/ 2249536 w 2249536"/>
              <a:gd name="connsiteY2" fmla="*/ 1300359 h 1300359"/>
              <a:gd name="connsiteX3" fmla="*/ 43 w 2249536"/>
              <a:gd name="connsiteY3" fmla="*/ 885836 h 1300359"/>
              <a:gd name="connsiteX4" fmla="*/ 34440 w 2249536"/>
              <a:gd name="connsiteY4" fmla="*/ 0 h 1300359"/>
              <a:gd name="connsiteX0" fmla="*/ 47409 w 2262505"/>
              <a:gd name="connsiteY0" fmla="*/ 0 h 1300359"/>
              <a:gd name="connsiteX1" fmla="*/ 2258146 w 2262505"/>
              <a:gd name="connsiteY1" fmla="*/ 7306 h 1300359"/>
              <a:gd name="connsiteX2" fmla="*/ 2262505 w 2262505"/>
              <a:gd name="connsiteY2" fmla="*/ 1300359 h 1300359"/>
              <a:gd name="connsiteX3" fmla="*/ 32 w 2262505"/>
              <a:gd name="connsiteY3" fmla="*/ 955046 h 1300359"/>
              <a:gd name="connsiteX4" fmla="*/ 47409 w 2262505"/>
              <a:gd name="connsiteY4" fmla="*/ 0 h 1300359"/>
              <a:gd name="connsiteX0" fmla="*/ 47409 w 2258585"/>
              <a:gd name="connsiteY0" fmla="*/ 0 h 1371571"/>
              <a:gd name="connsiteX1" fmla="*/ 2258146 w 2258585"/>
              <a:gd name="connsiteY1" fmla="*/ 7306 h 1371571"/>
              <a:gd name="connsiteX2" fmla="*/ 2252948 w 2258585"/>
              <a:gd name="connsiteY2" fmla="*/ 1371571 h 1371571"/>
              <a:gd name="connsiteX3" fmla="*/ 32 w 2258585"/>
              <a:gd name="connsiteY3" fmla="*/ 955046 h 1371571"/>
              <a:gd name="connsiteX4" fmla="*/ 47409 w 2258585"/>
              <a:gd name="connsiteY4" fmla="*/ 0 h 1371571"/>
              <a:gd name="connsiteX0" fmla="*/ 47409 w 2258585"/>
              <a:gd name="connsiteY0" fmla="*/ 0 h 1371571"/>
              <a:gd name="connsiteX1" fmla="*/ 2258146 w 2258585"/>
              <a:gd name="connsiteY1" fmla="*/ 7306 h 1371571"/>
              <a:gd name="connsiteX2" fmla="*/ 2252948 w 2258585"/>
              <a:gd name="connsiteY2" fmla="*/ 1371571 h 1371571"/>
              <a:gd name="connsiteX3" fmla="*/ 32 w 2258585"/>
              <a:gd name="connsiteY3" fmla="*/ 955046 h 1371571"/>
              <a:gd name="connsiteX4" fmla="*/ 47409 w 2258585"/>
              <a:gd name="connsiteY4" fmla="*/ 0 h 1371571"/>
              <a:gd name="connsiteX0" fmla="*/ 36392 w 2247568"/>
              <a:gd name="connsiteY0" fmla="*/ 0 h 1371571"/>
              <a:gd name="connsiteX1" fmla="*/ 2247129 w 2247568"/>
              <a:gd name="connsiteY1" fmla="*/ 7306 h 1371571"/>
              <a:gd name="connsiteX2" fmla="*/ 2241931 w 2247568"/>
              <a:gd name="connsiteY2" fmla="*/ 1371571 h 1371571"/>
              <a:gd name="connsiteX3" fmla="*/ 42 w 2247568"/>
              <a:gd name="connsiteY3" fmla="*/ 955430 h 1371571"/>
              <a:gd name="connsiteX4" fmla="*/ 36392 w 2247568"/>
              <a:gd name="connsiteY4" fmla="*/ 0 h 1371571"/>
              <a:gd name="connsiteX0" fmla="*/ 26287 w 2237463"/>
              <a:gd name="connsiteY0" fmla="*/ 0 h 1371571"/>
              <a:gd name="connsiteX1" fmla="*/ 2237024 w 2237463"/>
              <a:gd name="connsiteY1" fmla="*/ 7306 h 1371571"/>
              <a:gd name="connsiteX2" fmla="*/ 2231826 w 2237463"/>
              <a:gd name="connsiteY2" fmla="*/ 1371571 h 1371571"/>
              <a:gd name="connsiteX3" fmla="*/ 56 w 2237463"/>
              <a:gd name="connsiteY3" fmla="*/ 719254 h 1371571"/>
              <a:gd name="connsiteX4" fmla="*/ 26287 w 2237463"/>
              <a:gd name="connsiteY4" fmla="*/ 0 h 1371571"/>
              <a:gd name="connsiteX0" fmla="*/ 26287 w 2237463"/>
              <a:gd name="connsiteY0" fmla="*/ 0 h 1371571"/>
              <a:gd name="connsiteX1" fmla="*/ 2237024 w 2237463"/>
              <a:gd name="connsiteY1" fmla="*/ 7306 h 1371571"/>
              <a:gd name="connsiteX2" fmla="*/ 2231826 w 2237463"/>
              <a:gd name="connsiteY2" fmla="*/ 1371571 h 1371571"/>
              <a:gd name="connsiteX3" fmla="*/ 56 w 2237463"/>
              <a:gd name="connsiteY3" fmla="*/ 719254 h 1371571"/>
              <a:gd name="connsiteX4" fmla="*/ 26287 w 2237463"/>
              <a:gd name="connsiteY4" fmla="*/ 0 h 1371571"/>
              <a:gd name="connsiteX0" fmla="*/ 0 w 2211176"/>
              <a:gd name="connsiteY0" fmla="*/ 0 h 1371571"/>
              <a:gd name="connsiteX1" fmla="*/ 2210737 w 2211176"/>
              <a:gd name="connsiteY1" fmla="*/ 7306 h 1371571"/>
              <a:gd name="connsiteX2" fmla="*/ 2205539 w 2211176"/>
              <a:gd name="connsiteY2" fmla="*/ 1371571 h 1371571"/>
              <a:gd name="connsiteX3" fmla="*/ 25100 w 2211176"/>
              <a:gd name="connsiteY3" fmla="*/ 832126 h 1371571"/>
              <a:gd name="connsiteX4" fmla="*/ 0 w 2211176"/>
              <a:gd name="connsiteY4" fmla="*/ 0 h 1371571"/>
              <a:gd name="connsiteX0" fmla="*/ 52948 w 2264124"/>
              <a:gd name="connsiteY0" fmla="*/ 0 h 1371571"/>
              <a:gd name="connsiteX1" fmla="*/ 2263685 w 2264124"/>
              <a:gd name="connsiteY1" fmla="*/ 7306 h 1371571"/>
              <a:gd name="connsiteX2" fmla="*/ 2258487 w 2264124"/>
              <a:gd name="connsiteY2" fmla="*/ 1371571 h 1371571"/>
              <a:gd name="connsiteX3" fmla="*/ 29 w 2264124"/>
              <a:gd name="connsiteY3" fmla="*/ 844178 h 1371571"/>
              <a:gd name="connsiteX4" fmla="*/ 52948 w 2264124"/>
              <a:gd name="connsiteY4" fmla="*/ 0 h 1371571"/>
              <a:gd name="connsiteX0" fmla="*/ 31711 w 2242887"/>
              <a:gd name="connsiteY0" fmla="*/ 0 h 1371571"/>
              <a:gd name="connsiteX1" fmla="*/ 2242448 w 2242887"/>
              <a:gd name="connsiteY1" fmla="*/ 7306 h 1371571"/>
              <a:gd name="connsiteX2" fmla="*/ 2237250 w 2242887"/>
              <a:gd name="connsiteY2" fmla="*/ 1371571 h 1371571"/>
              <a:gd name="connsiteX3" fmla="*/ 47 w 2242887"/>
              <a:gd name="connsiteY3" fmla="*/ 827573 h 1371571"/>
              <a:gd name="connsiteX4" fmla="*/ 31711 w 2242887"/>
              <a:gd name="connsiteY4" fmla="*/ 0 h 1371571"/>
              <a:gd name="connsiteX0" fmla="*/ 31711 w 2242887"/>
              <a:gd name="connsiteY0" fmla="*/ 0 h 1371571"/>
              <a:gd name="connsiteX1" fmla="*/ 2242448 w 2242887"/>
              <a:gd name="connsiteY1" fmla="*/ 7306 h 1371571"/>
              <a:gd name="connsiteX2" fmla="*/ 2237250 w 2242887"/>
              <a:gd name="connsiteY2" fmla="*/ 1371571 h 1371571"/>
              <a:gd name="connsiteX3" fmla="*/ 47 w 2242887"/>
              <a:gd name="connsiteY3" fmla="*/ 827573 h 1371571"/>
              <a:gd name="connsiteX4" fmla="*/ 31711 w 2242887"/>
              <a:gd name="connsiteY4" fmla="*/ 0 h 1371571"/>
              <a:gd name="connsiteX0" fmla="*/ 31711 w 2242887"/>
              <a:gd name="connsiteY0" fmla="*/ 0 h 1371571"/>
              <a:gd name="connsiteX1" fmla="*/ 2242448 w 2242887"/>
              <a:gd name="connsiteY1" fmla="*/ 7306 h 1371571"/>
              <a:gd name="connsiteX2" fmla="*/ 2237250 w 2242887"/>
              <a:gd name="connsiteY2" fmla="*/ 1371571 h 1371571"/>
              <a:gd name="connsiteX3" fmla="*/ 47 w 2242887"/>
              <a:gd name="connsiteY3" fmla="*/ 827573 h 1371571"/>
              <a:gd name="connsiteX4" fmla="*/ 31711 w 2242887"/>
              <a:gd name="connsiteY4" fmla="*/ 0 h 1371571"/>
              <a:gd name="connsiteX0" fmla="*/ 31711 w 2242840"/>
              <a:gd name="connsiteY0" fmla="*/ 0 h 1403137"/>
              <a:gd name="connsiteX1" fmla="*/ 2242448 w 2242840"/>
              <a:gd name="connsiteY1" fmla="*/ 7306 h 1403137"/>
              <a:gd name="connsiteX2" fmla="*/ 2235786 w 2242840"/>
              <a:gd name="connsiteY2" fmla="*/ 1403137 h 1403137"/>
              <a:gd name="connsiteX3" fmla="*/ 47 w 2242840"/>
              <a:gd name="connsiteY3" fmla="*/ 827573 h 1403137"/>
              <a:gd name="connsiteX4" fmla="*/ 31711 w 2242840"/>
              <a:gd name="connsiteY4" fmla="*/ 0 h 1403137"/>
              <a:gd name="connsiteX0" fmla="*/ 31711 w 2244919"/>
              <a:gd name="connsiteY0" fmla="*/ 0 h 1403137"/>
              <a:gd name="connsiteX1" fmla="*/ 2242448 w 2244919"/>
              <a:gd name="connsiteY1" fmla="*/ 7306 h 1403137"/>
              <a:gd name="connsiteX2" fmla="*/ 2235786 w 2244919"/>
              <a:gd name="connsiteY2" fmla="*/ 1403137 h 1403137"/>
              <a:gd name="connsiteX3" fmla="*/ 47 w 2244919"/>
              <a:gd name="connsiteY3" fmla="*/ 827573 h 1403137"/>
              <a:gd name="connsiteX4" fmla="*/ 31711 w 2244919"/>
              <a:gd name="connsiteY4" fmla="*/ 0 h 1403137"/>
              <a:gd name="connsiteX0" fmla="*/ 31711 w 2244919"/>
              <a:gd name="connsiteY0" fmla="*/ 0 h 1403137"/>
              <a:gd name="connsiteX1" fmla="*/ 2242448 w 2244919"/>
              <a:gd name="connsiteY1" fmla="*/ 7306 h 1403137"/>
              <a:gd name="connsiteX2" fmla="*/ 2235786 w 2244919"/>
              <a:gd name="connsiteY2" fmla="*/ 1403137 h 1403137"/>
              <a:gd name="connsiteX3" fmla="*/ 47 w 2244919"/>
              <a:gd name="connsiteY3" fmla="*/ 827573 h 1403137"/>
              <a:gd name="connsiteX4" fmla="*/ 31711 w 2244919"/>
              <a:gd name="connsiteY4" fmla="*/ 0 h 1403137"/>
              <a:gd name="connsiteX0" fmla="*/ 31711 w 2244919"/>
              <a:gd name="connsiteY0" fmla="*/ 0 h 1403137"/>
              <a:gd name="connsiteX1" fmla="*/ 2242448 w 2244919"/>
              <a:gd name="connsiteY1" fmla="*/ 7306 h 1403137"/>
              <a:gd name="connsiteX2" fmla="*/ 2235786 w 2244919"/>
              <a:gd name="connsiteY2" fmla="*/ 1403137 h 1403137"/>
              <a:gd name="connsiteX3" fmla="*/ 47 w 2244919"/>
              <a:gd name="connsiteY3" fmla="*/ 827573 h 1403137"/>
              <a:gd name="connsiteX4" fmla="*/ 31711 w 2244919"/>
              <a:gd name="connsiteY4" fmla="*/ 0 h 1403137"/>
              <a:gd name="connsiteX0" fmla="*/ 30310 w 2244920"/>
              <a:gd name="connsiteY0" fmla="*/ 0 h 1413420"/>
              <a:gd name="connsiteX1" fmla="*/ 2242449 w 2244920"/>
              <a:gd name="connsiteY1" fmla="*/ 17589 h 1413420"/>
              <a:gd name="connsiteX2" fmla="*/ 2235787 w 2244920"/>
              <a:gd name="connsiteY2" fmla="*/ 1413420 h 1413420"/>
              <a:gd name="connsiteX3" fmla="*/ 48 w 2244920"/>
              <a:gd name="connsiteY3" fmla="*/ 837856 h 1413420"/>
              <a:gd name="connsiteX4" fmla="*/ 30310 w 2244920"/>
              <a:gd name="connsiteY4" fmla="*/ 0 h 1413420"/>
              <a:gd name="connsiteX0" fmla="*/ 30310 w 2244053"/>
              <a:gd name="connsiteY0" fmla="*/ 0 h 1430865"/>
              <a:gd name="connsiteX1" fmla="*/ 2242449 w 2244053"/>
              <a:gd name="connsiteY1" fmla="*/ 17589 h 1430865"/>
              <a:gd name="connsiteX2" fmla="*/ 2233243 w 2244053"/>
              <a:gd name="connsiteY2" fmla="*/ 1430865 h 1430865"/>
              <a:gd name="connsiteX3" fmla="*/ 48 w 2244053"/>
              <a:gd name="connsiteY3" fmla="*/ 837856 h 1430865"/>
              <a:gd name="connsiteX4" fmla="*/ 30310 w 2244053"/>
              <a:gd name="connsiteY4" fmla="*/ 0 h 1430865"/>
              <a:gd name="connsiteX0" fmla="*/ 30604 w 2244347"/>
              <a:gd name="connsiteY0" fmla="*/ 0 h 1430865"/>
              <a:gd name="connsiteX1" fmla="*/ 2242743 w 2244347"/>
              <a:gd name="connsiteY1" fmla="*/ 17589 h 1430865"/>
              <a:gd name="connsiteX2" fmla="*/ 2233537 w 2244347"/>
              <a:gd name="connsiteY2" fmla="*/ 1430865 h 1430865"/>
              <a:gd name="connsiteX3" fmla="*/ 48 w 2244347"/>
              <a:gd name="connsiteY3" fmla="*/ 859770 h 1430865"/>
              <a:gd name="connsiteX4" fmla="*/ 30604 w 2244347"/>
              <a:gd name="connsiteY4" fmla="*/ 0 h 1430865"/>
              <a:gd name="connsiteX0" fmla="*/ 59504 w 2244326"/>
              <a:gd name="connsiteY0" fmla="*/ 0 h 1438568"/>
              <a:gd name="connsiteX1" fmla="*/ 2242722 w 2244326"/>
              <a:gd name="connsiteY1" fmla="*/ 25292 h 1438568"/>
              <a:gd name="connsiteX2" fmla="*/ 2233516 w 2244326"/>
              <a:gd name="connsiteY2" fmla="*/ 1438568 h 1438568"/>
              <a:gd name="connsiteX3" fmla="*/ 27 w 2244326"/>
              <a:gd name="connsiteY3" fmla="*/ 867473 h 1438568"/>
              <a:gd name="connsiteX4" fmla="*/ 59504 w 2244326"/>
              <a:gd name="connsiteY4" fmla="*/ 0 h 1438568"/>
              <a:gd name="connsiteX0" fmla="*/ 18466 w 2203288"/>
              <a:gd name="connsiteY0" fmla="*/ 0 h 1438568"/>
              <a:gd name="connsiteX1" fmla="*/ 2201684 w 2203288"/>
              <a:gd name="connsiteY1" fmla="*/ 25292 h 1438568"/>
              <a:gd name="connsiteX2" fmla="*/ 2192478 w 2203288"/>
              <a:gd name="connsiteY2" fmla="*/ 1438568 h 1438568"/>
              <a:gd name="connsiteX3" fmla="*/ 75 w 2203288"/>
              <a:gd name="connsiteY3" fmla="*/ 967290 h 1438568"/>
              <a:gd name="connsiteX4" fmla="*/ 18466 w 2203288"/>
              <a:gd name="connsiteY4" fmla="*/ 0 h 1438568"/>
              <a:gd name="connsiteX0" fmla="*/ 49119 w 2233941"/>
              <a:gd name="connsiteY0" fmla="*/ 0 h 1438568"/>
              <a:gd name="connsiteX1" fmla="*/ 2232337 w 2233941"/>
              <a:gd name="connsiteY1" fmla="*/ 25292 h 1438568"/>
              <a:gd name="connsiteX2" fmla="*/ 2223131 w 2233941"/>
              <a:gd name="connsiteY2" fmla="*/ 1438568 h 1438568"/>
              <a:gd name="connsiteX3" fmla="*/ 31 w 2233941"/>
              <a:gd name="connsiteY3" fmla="*/ 987214 h 1438568"/>
              <a:gd name="connsiteX4" fmla="*/ 49119 w 2233941"/>
              <a:gd name="connsiteY4" fmla="*/ 0 h 1438568"/>
              <a:gd name="connsiteX0" fmla="*/ 3377 w 2188199"/>
              <a:gd name="connsiteY0" fmla="*/ 0 h 1438568"/>
              <a:gd name="connsiteX1" fmla="*/ 2186595 w 2188199"/>
              <a:gd name="connsiteY1" fmla="*/ 25292 h 1438568"/>
              <a:gd name="connsiteX2" fmla="*/ 2177389 w 2188199"/>
              <a:gd name="connsiteY2" fmla="*/ 1438568 h 1438568"/>
              <a:gd name="connsiteX3" fmla="*/ 236 w 2188199"/>
              <a:gd name="connsiteY3" fmla="*/ 981898 h 1438568"/>
              <a:gd name="connsiteX4" fmla="*/ 3377 w 2188199"/>
              <a:gd name="connsiteY4" fmla="*/ 0 h 1438568"/>
              <a:gd name="connsiteX0" fmla="*/ 44651 w 2229473"/>
              <a:gd name="connsiteY0" fmla="*/ 0 h 1438568"/>
              <a:gd name="connsiteX1" fmla="*/ 2227869 w 2229473"/>
              <a:gd name="connsiteY1" fmla="*/ 25292 h 1438568"/>
              <a:gd name="connsiteX2" fmla="*/ 2218663 w 2229473"/>
              <a:gd name="connsiteY2" fmla="*/ 1438568 h 1438568"/>
              <a:gd name="connsiteX3" fmla="*/ 34 w 2229473"/>
              <a:gd name="connsiteY3" fmla="*/ 980359 h 1438568"/>
              <a:gd name="connsiteX4" fmla="*/ 44651 w 2229473"/>
              <a:gd name="connsiteY4" fmla="*/ 0 h 1438568"/>
              <a:gd name="connsiteX0" fmla="*/ 44651 w 2232456"/>
              <a:gd name="connsiteY0" fmla="*/ 0 h 1440570"/>
              <a:gd name="connsiteX1" fmla="*/ 2227869 w 2232456"/>
              <a:gd name="connsiteY1" fmla="*/ 25292 h 1440570"/>
              <a:gd name="connsiteX2" fmla="*/ 2225323 w 2232456"/>
              <a:gd name="connsiteY2" fmla="*/ 1440570 h 1440570"/>
              <a:gd name="connsiteX3" fmla="*/ 34 w 2232456"/>
              <a:gd name="connsiteY3" fmla="*/ 980359 h 1440570"/>
              <a:gd name="connsiteX4" fmla="*/ 44651 w 2232456"/>
              <a:gd name="connsiteY4" fmla="*/ 0 h 1440570"/>
              <a:gd name="connsiteX0" fmla="*/ 37737 w 2232461"/>
              <a:gd name="connsiteY0" fmla="*/ 0 h 1433405"/>
              <a:gd name="connsiteX1" fmla="*/ 2227874 w 2232461"/>
              <a:gd name="connsiteY1" fmla="*/ 18127 h 1433405"/>
              <a:gd name="connsiteX2" fmla="*/ 2225328 w 2232461"/>
              <a:gd name="connsiteY2" fmla="*/ 1433405 h 1433405"/>
              <a:gd name="connsiteX3" fmla="*/ 39 w 2232461"/>
              <a:gd name="connsiteY3" fmla="*/ 973194 h 1433405"/>
              <a:gd name="connsiteX4" fmla="*/ 37737 w 2232461"/>
              <a:gd name="connsiteY4" fmla="*/ 0 h 1433405"/>
              <a:gd name="connsiteX0" fmla="*/ 37737 w 2232908"/>
              <a:gd name="connsiteY0" fmla="*/ 0 h 1433405"/>
              <a:gd name="connsiteX1" fmla="*/ 2228948 w 2232908"/>
              <a:gd name="connsiteY1" fmla="*/ 10745 h 1433405"/>
              <a:gd name="connsiteX2" fmla="*/ 2225328 w 2232908"/>
              <a:gd name="connsiteY2" fmla="*/ 1433405 h 1433405"/>
              <a:gd name="connsiteX3" fmla="*/ 39 w 2232908"/>
              <a:gd name="connsiteY3" fmla="*/ 973194 h 1433405"/>
              <a:gd name="connsiteX4" fmla="*/ 37737 w 2232908"/>
              <a:gd name="connsiteY4" fmla="*/ 0 h 1433405"/>
              <a:gd name="connsiteX0" fmla="*/ 37737 w 2230903"/>
              <a:gd name="connsiteY0" fmla="*/ 0 h 1443631"/>
              <a:gd name="connsiteX1" fmla="*/ 2228948 w 2230903"/>
              <a:gd name="connsiteY1" fmla="*/ 10745 h 1443631"/>
              <a:gd name="connsiteX2" fmla="*/ 2220903 w 2230903"/>
              <a:gd name="connsiteY2" fmla="*/ 1443631 h 1443631"/>
              <a:gd name="connsiteX3" fmla="*/ 39 w 2230903"/>
              <a:gd name="connsiteY3" fmla="*/ 973194 h 1443631"/>
              <a:gd name="connsiteX4" fmla="*/ 37737 w 2230903"/>
              <a:gd name="connsiteY4" fmla="*/ 0 h 1443631"/>
              <a:gd name="connsiteX0" fmla="*/ 33828 w 2226994"/>
              <a:gd name="connsiteY0" fmla="*/ 0 h 1443631"/>
              <a:gd name="connsiteX1" fmla="*/ 2225039 w 2226994"/>
              <a:gd name="connsiteY1" fmla="*/ 10745 h 1443631"/>
              <a:gd name="connsiteX2" fmla="*/ 2216994 w 2226994"/>
              <a:gd name="connsiteY2" fmla="*/ 1443631 h 1443631"/>
              <a:gd name="connsiteX3" fmla="*/ 44 w 2226994"/>
              <a:gd name="connsiteY3" fmla="*/ 986698 h 1443631"/>
              <a:gd name="connsiteX4" fmla="*/ 33828 w 2226994"/>
              <a:gd name="connsiteY4" fmla="*/ 0 h 1443631"/>
              <a:gd name="connsiteX0" fmla="*/ 31767 w 2224933"/>
              <a:gd name="connsiteY0" fmla="*/ 0 h 1443631"/>
              <a:gd name="connsiteX1" fmla="*/ 2222978 w 2224933"/>
              <a:gd name="connsiteY1" fmla="*/ 10745 h 1443631"/>
              <a:gd name="connsiteX2" fmla="*/ 2214933 w 2224933"/>
              <a:gd name="connsiteY2" fmla="*/ 1443631 h 1443631"/>
              <a:gd name="connsiteX3" fmla="*/ 47 w 2224933"/>
              <a:gd name="connsiteY3" fmla="*/ 992712 h 1443631"/>
              <a:gd name="connsiteX4" fmla="*/ 31767 w 2224933"/>
              <a:gd name="connsiteY4" fmla="*/ 0 h 1443631"/>
              <a:gd name="connsiteX0" fmla="*/ 36961 w 2230127"/>
              <a:gd name="connsiteY0" fmla="*/ 0 h 1443631"/>
              <a:gd name="connsiteX1" fmla="*/ 2228172 w 2230127"/>
              <a:gd name="connsiteY1" fmla="*/ 10745 h 1443631"/>
              <a:gd name="connsiteX2" fmla="*/ 2220127 w 2230127"/>
              <a:gd name="connsiteY2" fmla="*/ 1443631 h 1443631"/>
              <a:gd name="connsiteX3" fmla="*/ 40 w 2230127"/>
              <a:gd name="connsiteY3" fmla="*/ 988065 h 1443631"/>
              <a:gd name="connsiteX4" fmla="*/ 36961 w 2230127"/>
              <a:gd name="connsiteY4" fmla="*/ 0 h 144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0127" h="1443631">
                <a:moveTo>
                  <a:pt x="36961" y="0"/>
                </a:moveTo>
                <a:lnTo>
                  <a:pt x="2228172" y="10745"/>
                </a:lnTo>
                <a:cubicBezTo>
                  <a:pt x="2230850" y="439656"/>
                  <a:pt x="2232723" y="651647"/>
                  <a:pt x="2220127" y="1443631"/>
                </a:cubicBezTo>
                <a:lnTo>
                  <a:pt x="40" y="988065"/>
                </a:lnTo>
                <a:cubicBezTo>
                  <a:pt x="-1448" y="706509"/>
                  <a:pt x="38449" y="281556"/>
                  <a:pt x="36961" y="0"/>
                </a:cubicBezTo>
                <a:close/>
              </a:path>
            </a:pathLst>
          </a:custGeom>
          <a:solidFill>
            <a:srgbClr val="7116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5" name="Rectangle 11"/>
          <p:cNvSpPr>
            <a:spLocks noChangeArrowheads="1"/>
          </p:cNvSpPr>
          <p:nvPr userDrawn="1"/>
        </p:nvSpPr>
        <p:spPr bwMode="gray">
          <a:xfrm rot="21421882">
            <a:off x="760624" y="662013"/>
            <a:ext cx="10318262" cy="4084637"/>
          </a:xfrm>
          <a:prstGeom prst="rect">
            <a:avLst/>
          </a:prstGeom>
          <a:solidFill>
            <a:srgbClr val="EC2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pic>
        <p:nvPicPr>
          <p:cNvPr id="7" name="Picture 29"/>
          <p:cNvPicPr>
            <a:picLocks noChangeAspect="1" noChangeArrowheads="1"/>
          </p:cNvPicPr>
          <p:nvPr userDrawn="1"/>
        </p:nvPicPr>
        <p:blipFill>
          <a:blip r:embed="rId2" cstate="print"/>
          <a:srcRect t="-1447" r="69861" b="39549"/>
          <a:stretch>
            <a:fillRect/>
          </a:stretch>
        </p:blipFill>
        <p:spPr bwMode="ltGray">
          <a:xfrm rot="16021882">
            <a:off x="7751658" y="-749096"/>
            <a:ext cx="1974850" cy="4536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Group 93"/>
          <p:cNvGrpSpPr>
            <a:grpSpLocks/>
          </p:cNvGrpSpPr>
          <p:nvPr userDrawn="1"/>
        </p:nvGrpSpPr>
        <p:grpSpPr bwMode="auto">
          <a:xfrm rot="-271608">
            <a:off x="10627918" y="5992813"/>
            <a:ext cx="522423" cy="279400"/>
            <a:chOff x="6196013" y="2970213"/>
            <a:chExt cx="787400" cy="422275"/>
          </a:xfrm>
        </p:grpSpPr>
        <p:sp>
          <p:nvSpPr>
            <p:cNvPr id="9" name="Freeform 24"/>
            <p:cNvSpPr>
              <a:spLocks noEditPoints="1"/>
            </p:cNvSpPr>
            <p:nvPr userDrawn="1"/>
          </p:nvSpPr>
          <p:spPr bwMode="gray">
            <a:xfrm>
              <a:off x="6555860" y="3027838"/>
              <a:ext cx="251297" cy="292713"/>
            </a:xfrm>
            <a:custGeom>
              <a:avLst/>
              <a:gdLst>
                <a:gd name="T0" fmla="*/ 2147483647 w 51"/>
                <a:gd name="T1" fmla="*/ 2147483647 h 59"/>
                <a:gd name="T2" fmla="*/ 2147483647 w 51"/>
                <a:gd name="T3" fmla="*/ 0 h 59"/>
                <a:gd name="T4" fmla="*/ 2147483647 w 51"/>
                <a:gd name="T5" fmla="*/ 0 h 59"/>
                <a:gd name="T6" fmla="*/ 2147483647 w 51"/>
                <a:gd name="T7" fmla="*/ 2147483647 h 59"/>
                <a:gd name="T8" fmla="*/ 2147483647 w 51"/>
                <a:gd name="T9" fmla="*/ 2147483647 h 59"/>
                <a:gd name="T10" fmla="*/ 0 w 51"/>
                <a:gd name="T11" fmla="*/ 2147483647 h 59"/>
                <a:gd name="T12" fmla="*/ 0 w 51"/>
                <a:gd name="T13" fmla="*/ 2147483647 h 59"/>
                <a:gd name="T14" fmla="*/ 2147483647 w 51"/>
                <a:gd name="T15" fmla="*/ 2147483647 h 59"/>
                <a:gd name="T16" fmla="*/ 2147483647 w 51"/>
                <a:gd name="T17" fmla="*/ 2147483647 h 59"/>
                <a:gd name="T18" fmla="*/ 2147483647 w 51"/>
                <a:gd name="T19" fmla="*/ 2147483647 h 59"/>
                <a:gd name="T20" fmla="*/ 2147483647 w 51"/>
                <a:gd name="T21" fmla="*/ 2147483647 h 59"/>
                <a:gd name="T22" fmla="*/ 2147483647 w 51"/>
                <a:gd name="T23" fmla="*/ 2147483647 h 59"/>
                <a:gd name="T24" fmla="*/ 2147483647 w 51"/>
                <a:gd name="T25" fmla="*/ 2147483647 h 59"/>
                <a:gd name="T26" fmla="*/ 2147483647 w 51"/>
                <a:gd name="T27" fmla="*/ 2147483647 h 59"/>
                <a:gd name="T28" fmla="*/ 2147483647 w 51"/>
                <a:gd name="T29" fmla="*/ 2147483647 h 59"/>
                <a:gd name="T30" fmla="*/ 2147483647 w 51"/>
                <a:gd name="T31" fmla="*/ 2147483647 h 59"/>
                <a:gd name="T32" fmla="*/ 2147483647 w 51"/>
                <a:gd name="T33" fmla="*/ 2147483647 h 59"/>
                <a:gd name="T34" fmla="*/ 2147483647 w 51"/>
                <a:gd name="T35" fmla="*/ 2147483647 h 59"/>
                <a:gd name="T36" fmla="*/ 2147483647 w 51"/>
                <a:gd name="T37" fmla="*/ 2147483647 h 59"/>
                <a:gd name="T38" fmla="*/ 2147483647 w 51"/>
                <a:gd name="T39" fmla="*/ 2147483647 h 59"/>
                <a:gd name="T40" fmla="*/ 2147483647 w 51"/>
                <a:gd name="T41" fmla="*/ 2147483647 h 59"/>
                <a:gd name="T42" fmla="*/ 2147483647 w 51"/>
                <a:gd name="T43" fmla="*/ 2147483647 h 59"/>
                <a:gd name="T44" fmla="*/ 2147483647 w 51"/>
                <a:gd name="T45" fmla="*/ 2147483647 h 59"/>
                <a:gd name="T46" fmla="*/ 2147483647 w 51"/>
                <a:gd name="T47" fmla="*/ 2147483647 h 59"/>
                <a:gd name="T48" fmla="*/ 2147483647 w 51"/>
                <a:gd name="T49" fmla="*/ 2147483647 h 59"/>
                <a:gd name="T50" fmla="*/ 2147483647 w 51"/>
                <a:gd name="T51" fmla="*/ 2147483647 h 59"/>
                <a:gd name="T52" fmla="*/ 2147483647 w 51"/>
                <a:gd name="T53" fmla="*/ 2147483647 h 59"/>
                <a:gd name="T54" fmla="*/ 2147483647 w 51"/>
                <a:gd name="T55" fmla="*/ 2147483647 h 59"/>
                <a:gd name="T56" fmla="*/ 2147483647 w 51"/>
                <a:gd name="T57" fmla="*/ 2147483647 h 59"/>
                <a:gd name="T58" fmla="*/ 2147483647 w 51"/>
                <a:gd name="T59" fmla="*/ 2147483647 h 59"/>
                <a:gd name="T60" fmla="*/ 2147483647 w 51"/>
                <a:gd name="T61" fmla="*/ 2147483647 h 59"/>
                <a:gd name="T62" fmla="*/ 2147483647 w 51"/>
                <a:gd name="T63" fmla="*/ 2147483647 h 59"/>
                <a:gd name="T64" fmla="*/ 2147483647 w 51"/>
                <a:gd name="T65" fmla="*/ 2147483647 h 59"/>
                <a:gd name="T66" fmla="*/ 2147483647 w 51"/>
                <a:gd name="T67" fmla="*/ 2147483647 h 5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1" h="59">
                  <a:moveTo>
                    <a:pt x="41" y="2"/>
                  </a:moveTo>
                  <a:cubicBezTo>
                    <a:pt x="40" y="1"/>
                    <a:pt x="39" y="0"/>
                    <a:pt x="3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2" y="0"/>
                    <a:pt x="11" y="1"/>
                    <a:pt x="9" y="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10"/>
                    <a:pt x="0" y="12"/>
                    <a:pt x="0" y="14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8"/>
                    <a:pt x="1" y="49"/>
                    <a:pt x="2" y="50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1" y="59"/>
                    <a:pt x="12" y="59"/>
                    <a:pt x="14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9" y="59"/>
                    <a:pt x="40" y="59"/>
                    <a:pt x="41" y="58"/>
                  </a:cubicBezTo>
                  <a:cubicBezTo>
                    <a:pt x="49" y="50"/>
                    <a:pt x="49" y="50"/>
                    <a:pt x="49" y="50"/>
                  </a:cubicBezTo>
                  <a:cubicBezTo>
                    <a:pt x="50" y="49"/>
                    <a:pt x="51" y="48"/>
                    <a:pt x="51" y="46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1" y="12"/>
                    <a:pt x="50" y="10"/>
                    <a:pt x="49" y="9"/>
                  </a:cubicBezTo>
                  <a:lnTo>
                    <a:pt x="41" y="2"/>
                  </a:lnTo>
                  <a:close/>
                  <a:moveTo>
                    <a:pt x="40" y="44"/>
                  </a:moveTo>
                  <a:cubicBezTo>
                    <a:pt x="40" y="45"/>
                    <a:pt x="40" y="45"/>
                    <a:pt x="39" y="45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6" y="49"/>
                    <a:pt x="35" y="49"/>
                    <a:pt x="35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5" y="49"/>
                    <a:pt x="15" y="49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45"/>
                    <a:pt x="11" y="45"/>
                    <a:pt x="11" y="4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4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0"/>
                    <a:pt x="16" y="10"/>
                    <a:pt x="16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0"/>
                    <a:pt x="36" y="10"/>
                    <a:pt x="36" y="11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0" y="15"/>
                    <a:pt x="40" y="15"/>
                    <a:pt x="40" y="15"/>
                  </a:cubicBezTo>
                  <a:lnTo>
                    <a:pt x="4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0" name="Rectangle 25"/>
            <p:cNvSpPr>
              <a:spLocks noChangeArrowheads="1"/>
            </p:cNvSpPr>
            <p:nvPr userDrawn="1"/>
          </p:nvSpPr>
          <p:spPr bwMode="gray">
            <a:xfrm>
              <a:off x="6863063" y="3265676"/>
              <a:ext cx="59832" cy="5518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en-US" altLang="zh-CN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1" name="Freeform 26"/>
            <p:cNvSpPr>
              <a:spLocks noEditPoints="1"/>
            </p:cNvSpPr>
            <p:nvPr userDrawn="1"/>
          </p:nvSpPr>
          <p:spPr bwMode="gray">
            <a:xfrm>
              <a:off x="6274874" y="3028370"/>
              <a:ext cx="220185" cy="292713"/>
            </a:xfrm>
            <a:custGeom>
              <a:avLst/>
              <a:gdLst>
                <a:gd name="T0" fmla="*/ 2147483647 w 45"/>
                <a:gd name="T1" fmla="*/ 2147483647 h 59"/>
                <a:gd name="T2" fmla="*/ 2147483647 w 45"/>
                <a:gd name="T3" fmla="*/ 0 h 59"/>
                <a:gd name="T4" fmla="*/ 0 w 45"/>
                <a:gd name="T5" fmla="*/ 0 h 59"/>
                <a:gd name="T6" fmla="*/ 0 w 45"/>
                <a:gd name="T7" fmla="*/ 2147483647 h 59"/>
                <a:gd name="T8" fmla="*/ 2147483647 w 45"/>
                <a:gd name="T9" fmla="*/ 2147483647 h 59"/>
                <a:gd name="T10" fmla="*/ 2147483647 w 45"/>
                <a:gd name="T11" fmla="*/ 2147483647 h 59"/>
                <a:gd name="T12" fmla="*/ 2147483647 w 45"/>
                <a:gd name="T13" fmla="*/ 2147483647 h 59"/>
                <a:gd name="T14" fmla="*/ 2147483647 w 45"/>
                <a:gd name="T15" fmla="*/ 2147483647 h 59"/>
                <a:gd name="T16" fmla="*/ 2147483647 w 45"/>
                <a:gd name="T17" fmla="*/ 2147483647 h 59"/>
                <a:gd name="T18" fmla="*/ 2147483647 w 45"/>
                <a:gd name="T19" fmla="*/ 2147483647 h 59"/>
                <a:gd name="T20" fmla="*/ 2147483647 w 45"/>
                <a:gd name="T21" fmla="*/ 2147483647 h 59"/>
                <a:gd name="T22" fmla="*/ 2147483647 w 45"/>
                <a:gd name="T23" fmla="*/ 2147483647 h 59"/>
                <a:gd name="T24" fmla="*/ 2147483647 w 45"/>
                <a:gd name="T25" fmla="*/ 2147483647 h 59"/>
                <a:gd name="T26" fmla="*/ 2147483647 w 45"/>
                <a:gd name="T27" fmla="*/ 2147483647 h 59"/>
                <a:gd name="T28" fmla="*/ 2147483647 w 45"/>
                <a:gd name="T29" fmla="*/ 2147483647 h 59"/>
                <a:gd name="T30" fmla="*/ 2147483647 w 45"/>
                <a:gd name="T31" fmla="*/ 2147483647 h 59"/>
                <a:gd name="T32" fmla="*/ 2147483647 w 45"/>
                <a:gd name="T33" fmla="*/ 2147483647 h 59"/>
                <a:gd name="T34" fmla="*/ 2147483647 w 45"/>
                <a:gd name="T35" fmla="*/ 2147483647 h 59"/>
                <a:gd name="T36" fmla="*/ 2147483647 w 45"/>
                <a:gd name="T37" fmla="*/ 2147483647 h 59"/>
                <a:gd name="T38" fmla="*/ 2147483647 w 45"/>
                <a:gd name="T39" fmla="*/ 2147483647 h 59"/>
                <a:gd name="T40" fmla="*/ 2147483647 w 45"/>
                <a:gd name="T41" fmla="*/ 2147483647 h 59"/>
                <a:gd name="T42" fmla="*/ 2147483647 w 45"/>
                <a:gd name="T43" fmla="*/ 2147483647 h 5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5" h="59">
                  <a:moveTo>
                    <a:pt x="36" y="2"/>
                  </a:moveTo>
                  <a:cubicBezTo>
                    <a:pt x="35" y="1"/>
                    <a:pt x="33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3" y="59"/>
                    <a:pt x="35" y="59"/>
                    <a:pt x="36" y="58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49"/>
                    <a:pt x="45" y="48"/>
                    <a:pt x="45" y="46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5" y="12"/>
                    <a:pt x="45" y="10"/>
                    <a:pt x="44" y="9"/>
                  </a:cubicBezTo>
                  <a:lnTo>
                    <a:pt x="36" y="2"/>
                  </a:lnTo>
                  <a:close/>
                  <a:moveTo>
                    <a:pt x="35" y="44"/>
                  </a:moveTo>
                  <a:cubicBezTo>
                    <a:pt x="35" y="45"/>
                    <a:pt x="35" y="45"/>
                    <a:pt x="34" y="45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0" y="10"/>
                    <a:pt x="30" y="10"/>
                    <a:pt x="31" y="11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5" y="15"/>
                    <a:pt x="35" y="15"/>
                    <a:pt x="35" y="15"/>
                  </a:cubicBezTo>
                  <a:lnTo>
                    <a:pt x="35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2" name="Freeform 27"/>
            <p:cNvSpPr>
              <a:spLocks noEditPoints="1"/>
            </p:cNvSpPr>
            <p:nvPr userDrawn="1"/>
          </p:nvSpPr>
          <p:spPr bwMode="gray">
            <a:xfrm>
              <a:off x="6196013" y="2970213"/>
              <a:ext cx="787400" cy="422275"/>
            </a:xfrm>
            <a:custGeom>
              <a:avLst/>
              <a:gdLst>
                <a:gd name="T0" fmla="*/ 0 w 160"/>
                <a:gd name="T1" fmla="*/ 2147483647 h 86"/>
                <a:gd name="T2" fmla="*/ 2147483647 w 160"/>
                <a:gd name="T3" fmla="*/ 2147483647 h 86"/>
                <a:gd name="T4" fmla="*/ 2147483647 w 160"/>
                <a:gd name="T5" fmla="*/ 0 h 86"/>
                <a:gd name="T6" fmla="*/ 0 w 160"/>
                <a:gd name="T7" fmla="*/ 0 h 86"/>
                <a:gd name="T8" fmla="*/ 0 w 160"/>
                <a:gd name="T9" fmla="*/ 2147483647 h 86"/>
                <a:gd name="T10" fmla="*/ 2147483647 w 160"/>
                <a:gd name="T11" fmla="*/ 2147483647 h 86"/>
                <a:gd name="T12" fmla="*/ 2147483647 w 160"/>
                <a:gd name="T13" fmla="*/ 2147483647 h 86"/>
                <a:gd name="T14" fmla="*/ 2147483647 w 160"/>
                <a:gd name="T15" fmla="*/ 2147483647 h 86"/>
                <a:gd name="T16" fmla="*/ 2147483647 w 160"/>
                <a:gd name="T17" fmla="*/ 2147483647 h 86"/>
                <a:gd name="T18" fmla="*/ 2147483647 w 160"/>
                <a:gd name="T19" fmla="*/ 2147483647 h 86"/>
                <a:gd name="T20" fmla="*/ 2147483647 w 160"/>
                <a:gd name="T21" fmla="*/ 2147483647 h 86"/>
                <a:gd name="T22" fmla="*/ 2147483647 w 160"/>
                <a:gd name="T23" fmla="*/ 2147483647 h 86"/>
                <a:gd name="T24" fmla="*/ 2147483647 w 160"/>
                <a:gd name="T25" fmla="*/ 2147483647 h 86"/>
                <a:gd name="T26" fmla="*/ 2147483647 w 160"/>
                <a:gd name="T27" fmla="*/ 2147483647 h 86"/>
                <a:gd name="T28" fmla="*/ 2147483647 w 160"/>
                <a:gd name="T29" fmla="*/ 2147483647 h 86"/>
                <a:gd name="T30" fmla="*/ 2147483647 w 160"/>
                <a:gd name="T31" fmla="*/ 2147483647 h 86"/>
                <a:gd name="T32" fmla="*/ 2147483647 w 160"/>
                <a:gd name="T33" fmla="*/ 2147483647 h 86"/>
                <a:gd name="T34" fmla="*/ 2147483647 w 160"/>
                <a:gd name="T35" fmla="*/ 2147483647 h 86"/>
                <a:gd name="T36" fmla="*/ 2147483647 w 160"/>
                <a:gd name="T37" fmla="*/ 2147483647 h 86"/>
                <a:gd name="T38" fmla="*/ 2147483647 w 160"/>
                <a:gd name="T39" fmla="*/ 2147483647 h 86"/>
                <a:gd name="T40" fmla="*/ 2147483647 w 160"/>
                <a:gd name="T41" fmla="*/ 2147483647 h 86"/>
                <a:gd name="T42" fmla="*/ 2147483647 w 160"/>
                <a:gd name="T43" fmla="*/ 2147483647 h 86"/>
                <a:gd name="T44" fmla="*/ 2147483647 w 160"/>
                <a:gd name="T45" fmla="*/ 2147483647 h 86"/>
                <a:gd name="T46" fmla="*/ 2147483647 w 160"/>
                <a:gd name="T47" fmla="*/ 2147483647 h 86"/>
                <a:gd name="T48" fmla="*/ 2147483647 w 160"/>
                <a:gd name="T49" fmla="*/ 2147483647 h 86"/>
                <a:gd name="T50" fmla="*/ 2147483647 w 160"/>
                <a:gd name="T51" fmla="*/ 2147483647 h 86"/>
                <a:gd name="T52" fmla="*/ 2147483647 w 160"/>
                <a:gd name="T53" fmla="*/ 2147483647 h 86"/>
                <a:gd name="T54" fmla="*/ 2147483647 w 160"/>
                <a:gd name="T55" fmla="*/ 2147483647 h 86"/>
                <a:gd name="T56" fmla="*/ 2147483647 w 160"/>
                <a:gd name="T57" fmla="*/ 2147483647 h 86"/>
                <a:gd name="T58" fmla="*/ 2147483647 w 160"/>
                <a:gd name="T59" fmla="*/ 2147483647 h 86"/>
                <a:gd name="T60" fmla="*/ 2147483647 w 160"/>
                <a:gd name="T61" fmla="*/ 2147483647 h 86"/>
                <a:gd name="T62" fmla="*/ 2147483647 w 160"/>
                <a:gd name="T63" fmla="*/ 2147483647 h 86"/>
                <a:gd name="T64" fmla="*/ 2147483647 w 160"/>
                <a:gd name="T65" fmla="*/ 2147483647 h 86"/>
                <a:gd name="T66" fmla="*/ 2147483647 w 160"/>
                <a:gd name="T67" fmla="*/ 2147483647 h 86"/>
                <a:gd name="T68" fmla="*/ 2147483647 w 160"/>
                <a:gd name="T69" fmla="*/ 2147483647 h 86"/>
                <a:gd name="T70" fmla="*/ 2147483647 w 160"/>
                <a:gd name="T71" fmla="*/ 2147483647 h 86"/>
                <a:gd name="T72" fmla="*/ 2147483647 w 160"/>
                <a:gd name="T73" fmla="*/ 2147483647 h 86"/>
                <a:gd name="T74" fmla="*/ 2147483647 w 160"/>
                <a:gd name="T75" fmla="*/ 2147483647 h 8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60" h="86">
                  <a:moveTo>
                    <a:pt x="0" y="86"/>
                  </a:moveTo>
                  <a:cubicBezTo>
                    <a:pt x="160" y="86"/>
                    <a:pt x="160" y="86"/>
                    <a:pt x="160" y="86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6"/>
                  </a:lnTo>
                  <a:close/>
                  <a:moveTo>
                    <a:pt x="61" y="59"/>
                  </a:moveTo>
                  <a:cubicBezTo>
                    <a:pt x="61" y="61"/>
                    <a:pt x="61" y="62"/>
                    <a:pt x="60" y="63"/>
                  </a:cubicBezTo>
                  <a:cubicBezTo>
                    <a:pt x="52" y="71"/>
                    <a:pt x="52" y="71"/>
                    <a:pt x="52" y="71"/>
                  </a:cubicBezTo>
                  <a:cubicBezTo>
                    <a:pt x="51" y="72"/>
                    <a:pt x="49" y="72"/>
                    <a:pt x="48" y="72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9" y="13"/>
                    <a:pt x="51" y="14"/>
                    <a:pt x="52" y="15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1" y="23"/>
                    <a:pt x="61" y="25"/>
                    <a:pt x="61" y="27"/>
                  </a:cubicBezTo>
                  <a:lnTo>
                    <a:pt x="61" y="59"/>
                  </a:lnTo>
                  <a:close/>
                  <a:moveTo>
                    <a:pt x="125" y="59"/>
                  </a:moveTo>
                  <a:cubicBezTo>
                    <a:pt x="125" y="61"/>
                    <a:pt x="124" y="62"/>
                    <a:pt x="123" y="63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4" y="72"/>
                    <a:pt x="113" y="72"/>
                    <a:pt x="111" y="72"/>
                  </a:cubicBezTo>
                  <a:cubicBezTo>
                    <a:pt x="88" y="72"/>
                    <a:pt x="88" y="72"/>
                    <a:pt x="88" y="72"/>
                  </a:cubicBezTo>
                  <a:cubicBezTo>
                    <a:pt x="86" y="72"/>
                    <a:pt x="85" y="72"/>
                    <a:pt x="83" y="71"/>
                  </a:cubicBezTo>
                  <a:cubicBezTo>
                    <a:pt x="76" y="63"/>
                    <a:pt x="76" y="63"/>
                    <a:pt x="76" y="63"/>
                  </a:cubicBezTo>
                  <a:cubicBezTo>
                    <a:pt x="75" y="62"/>
                    <a:pt x="74" y="61"/>
                    <a:pt x="74" y="59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4" y="25"/>
                    <a:pt x="75" y="23"/>
                    <a:pt x="76" y="22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5" y="14"/>
                    <a:pt x="86" y="13"/>
                    <a:pt x="88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3" y="13"/>
                    <a:pt x="114" y="14"/>
                    <a:pt x="115" y="15"/>
                  </a:cubicBezTo>
                  <a:cubicBezTo>
                    <a:pt x="123" y="22"/>
                    <a:pt x="123" y="22"/>
                    <a:pt x="123" y="22"/>
                  </a:cubicBezTo>
                  <a:cubicBezTo>
                    <a:pt x="124" y="23"/>
                    <a:pt x="125" y="25"/>
                    <a:pt x="125" y="27"/>
                  </a:cubicBezTo>
                  <a:lnTo>
                    <a:pt x="125" y="59"/>
                  </a:lnTo>
                  <a:close/>
                  <a:moveTo>
                    <a:pt x="148" y="72"/>
                  </a:moveTo>
                  <a:cubicBezTo>
                    <a:pt x="136" y="72"/>
                    <a:pt x="136" y="72"/>
                    <a:pt x="136" y="72"/>
                  </a:cubicBezTo>
                  <a:cubicBezTo>
                    <a:pt x="136" y="61"/>
                    <a:pt x="136" y="61"/>
                    <a:pt x="136" y="61"/>
                  </a:cubicBezTo>
                  <a:cubicBezTo>
                    <a:pt x="148" y="61"/>
                    <a:pt x="148" y="61"/>
                    <a:pt x="148" y="61"/>
                  </a:cubicBezTo>
                  <a:lnTo>
                    <a:pt x="148" y="72"/>
                  </a:lnTo>
                  <a:close/>
                </a:path>
              </a:pathLst>
            </a:custGeom>
            <a:solidFill>
              <a:srgbClr val="961E1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3" name="Freeform 28"/>
            <p:cNvSpPr>
              <a:spLocks/>
            </p:cNvSpPr>
            <p:nvPr userDrawn="1"/>
          </p:nvSpPr>
          <p:spPr bwMode="gray">
            <a:xfrm>
              <a:off x="6329910" y="3079039"/>
              <a:ext cx="117272" cy="191943"/>
            </a:xfrm>
            <a:custGeom>
              <a:avLst/>
              <a:gdLst>
                <a:gd name="T0" fmla="*/ 2147483647 w 24"/>
                <a:gd name="T1" fmla="*/ 2147483647 h 39"/>
                <a:gd name="T2" fmla="*/ 2147483647 w 24"/>
                <a:gd name="T3" fmla="*/ 0 h 39"/>
                <a:gd name="T4" fmla="*/ 0 w 24"/>
                <a:gd name="T5" fmla="*/ 0 h 39"/>
                <a:gd name="T6" fmla="*/ 0 w 24"/>
                <a:gd name="T7" fmla="*/ 2147483647 h 39"/>
                <a:gd name="T8" fmla="*/ 2147483647 w 24"/>
                <a:gd name="T9" fmla="*/ 2147483647 h 39"/>
                <a:gd name="T10" fmla="*/ 2147483647 w 24"/>
                <a:gd name="T11" fmla="*/ 2147483647 h 39"/>
                <a:gd name="T12" fmla="*/ 2147483647 w 24"/>
                <a:gd name="T13" fmla="*/ 2147483647 h 39"/>
                <a:gd name="T14" fmla="*/ 2147483647 w 24"/>
                <a:gd name="T15" fmla="*/ 2147483647 h 39"/>
                <a:gd name="T16" fmla="*/ 2147483647 w 24"/>
                <a:gd name="T17" fmla="*/ 2147483647 h 39"/>
                <a:gd name="T18" fmla="*/ 2147483647 w 24"/>
                <a:gd name="T19" fmla="*/ 2147483647 h 39"/>
                <a:gd name="T20" fmla="*/ 2147483647 w 24"/>
                <a:gd name="T21" fmla="*/ 2147483647 h 3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4" h="39">
                  <a:moveTo>
                    <a:pt x="20" y="1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9" y="39"/>
                    <a:pt x="19" y="39"/>
                    <a:pt x="20" y="39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4" y="35"/>
                    <a:pt x="24" y="35"/>
                    <a:pt x="24" y="34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3" y="4"/>
                  </a:cubicBezTo>
                  <a:lnTo>
                    <a:pt x="20" y="1"/>
                  </a:lnTo>
                  <a:close/>
                </a:path>
              </a:pathLst>
            </a:custGeom>
            <a:solidFill>
              <a:srgbClr val="961E1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4" name="Freeform 29"/>
            <p:cNvSpPr>
              <a:spLocks/>
            </p:cNvSpPr>
            <p:nvPr userDrawn="1"/>
          </p:nvSpPr>
          <p:spPr bwMode="gray">
            <a:xfrm>
              <a:off x="6608328" y="3080520"/>
              <a:ext cx="143599" cy="191943"/>
            </a:xfrm>
            <a:custGeom>
              <a:avLst/>
              <a:gdLst>
                <a:gd name="T0" fmla="*/ 2147483647 w 29"/>
                <a:gd name="T1" fmla="*/ 2147483647 h 39"/>
                <a:gd name="T2" fmla="*/ 2147483647 w 29"/>
                <a:gd name="T3" fmla="*/ 0 h 39"/>
                <a:gd name="T4" fmla="*/ 2147483647 w 29"/>
                <a:gd name="T5" fmla="*/ 0 h 39"/>
                <a:gd name="T6" fmla="*/ 2147483647 w 29"/>
                <a:gd name="T7" fmla="*/ 2147483647 h 39"/>
                <a:gd name="T8" fmla="*/ 0 w 29"/>
                <a:gd name="T9" fmla="*/ 2147483647 h 39"/>
                <a:gd name="T10" fmla="*/ 0 w 29"/>
                <a:gd name="T11" fmla="*/ 2147483647 h 39"/>
                <a:gd name="T12" fmla="*/ 0 w 29"/>
                <a:gd name="T13" fmla="*/ 2147483647 h 39"/>
                <a:gd name="T14" fmla="*/ 0 w 29"/>
                <a:gd name="T15" fmla="*/ 2147483647 h 39"/>
                <a:gd name="T16" fmla="*/ 2147483647 w 29"/>
                <a:gd name="T17" fmla="*/ 2147483647 h 39"/>
                <a:gd name="T18" fmla="*/ 2147483647 w 29"/>
                <a:gd name="T19" fmla="*/ 2147483647 h 39"/>
                <a:gd name="T20" fmla="*/ 2147483647 w 29"/>
                <a:gd name="T21" fmla="*/ 2147483647 h 39"/>
                <a:gd name="T22" fmla="*/ 2147483647 w 29"/>
                <a:gd name="T23" fmla="*/ 2147483647 h 39"/>
                <a:gd name="T24" fmla="*/ 2147483647 w 29"/>
                <a:gd name="T25" fmla="*/ 2147483647 h 39"/>
                <a:gd name="T26" fmla="*/ 2147483647 w 29"/>
                <a:gd name="T27" fmla="*/ 2147483647 h 39"/>
                <a:gd name="T28" fmla="*/ 2147483647 w 29"/>
                <a:gd name="T29" fmla="*/ 2147483647 h 39"/>
                <a:gd name="T30" fmla="*/ 2147483647 w 29"/>
                <a:gd name="T31" fmla="*/ 2147483647 h 39"/>
                <a:gd name="T32" fmla="*/ 2147483647 w 29"/>
                <a:gd name="T33" fmla="*/ 2147483647 h 3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9" h="39">
                  <a:moveTo>
                    <a:pt x="25" y="1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5" y="39"/>
                    <a:pt x="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5" y="39"/>
                    <a:pt x="25" y="39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9" y="35"/>
                    <a:pt x="29" y="34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8" y="4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961E1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</p:grpSp>
      <p:grpSp>
        <p:nvGrpSpPr>
          <p:cNvPr id="15" name="Group 100"/>
          <p:cNvGrpSpPr>
            <a:grpSpLocks/>
          </p:cNvGrpSpPr>
          <p:nvPr userDrawn="1"/>
        </p:nvGrpSpPr>
        <p:grpSpPr bwMode="auto">
          <a:xfrm rot="-271608">
            <a:off x="9835549" y="6046788"/>
            <a:ext cx="752671" cy="279400"/>
            <a:chOff x="4997450" y="2970213"/>
            <a:chExt cx="1135063" cy="422275"/>
          </a:xfrm>
        </p:grpSpPr>
        <p:sp>
          <p:nvSpPr>
            <p:cNvPr id="16" name="Freeform 19"/>
            <p:cNvSpPr>
              <a:spLocks/>
            </p:cNvSpPr>
            <p:nvPr userDrawn="1"/>
          </p:nvSpPr>
          <p:spPr bwMode="gray">
            <a:xfrm>
              <a:off x="5493768" y="3028740"/>
              <a:ext cx="227491" cy="292713"/>
            </a:xfrm>
            <a:custGeom>
              <a:avLst/>
              <a:gdLst>
                <a:gd name="T0" fmla="*/ 2147483647 w 142"/>
                <a:gd name="T1" fmla="*/ 2147483647 h 183"/>
                <a:gd name="T2" fmla="*/ 2147483647 w 142"/>
                <a:gd name="T3" fmla="*/ 2147483647 h 183"/>
                <a:gd name="T4" fmla="*/ 2147483647 w 142"/>
                <a:gd name="T5" fmla="*/ 0 h 183"/>
                <a:gd name="T6" fmla="*/ 0 w 142"/>
                <a:gd name="T7" fmla="*/ 0 h 183"/>
                <a:gd name="T8" fmla="*/ 0 w 142"/>
                <a:gd name="T9" fmla="*/ 2147483647 h 183"/>
                <a:gd name="T10" fmla="*/ 2147483647 w 142"/>
                <a:gd name="T11" fmla="*/ 2147483647 h 183"/>
                <a:gd name="T12" fmla="*/ 2147483647 w 142"/>
                <a:gd name="T13" fmla="*/ 2147483647 h 183"/>
                <a:gd name="T14" fmla="*/ 2147483647 w 142"/>
                <a:gd name="T15" fmla="*/ 2147483647 h 183"/>
                <a:gd name="T16" fmla="*/ 2147483647 w 142"/>
                <a:gd name="T17" fmla="*/ 2147483647 h 183"/>
                <a:gd name="T18" fmla="*/ 2147483647 w 142"/>
                <a:gd name="T19" fmla="*/ 2147483647 h 183"/>
                <a:gd name="T20" fmla="*/ 2147483647 w 142"/>
                <a:gd name="T21" fmla="*/ 0 h 183"/>
                <a:gd name="T22" fmla="*/ 2147483647 w 142"/>
                <a:gd name="T23" fmla="*/ 0 h 183"/>
                <a:gd name="T24" fmla="*/ 2147483647 w 142"/>
                <a:gd name="T25" fmla="*/ 2147483647 h 1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42" h="183">
                  <a:moveTo>
                    <a:pt x="108" y="77"/>
                  </a:moveTo>
                  <a:lnTo>
                    <a:pt x="34" y="77"/>
                  </a:lnTo>
                  <a:lnTo>
                    <a:pt x="34" y="0"/>
                  </a:lnTo>
                  <a:lnTo>
                    <a:pt x="0" y="0"/>
                  </a:lnTo>
                  <a:lnTo>
                    <a:pt x="0" y="183"/>
                  </a:lnTo>
                  <a:lnTo>
                    <a:pt x="34" y="183"/>
                  </a:lnTo>
                  <a:lnTo>
                    <a:pt x="34" y="108"/>
                  </a:lnTo>
                  <a:lnTo>
                    <a:pt x="108" y="108"/>
                  </a:lnTo>
                  <a:lnTo>
                    <a:pt x="108" y="183"/>
                  </a:lnTo>
                  <a:lnTo>
                    <a:pt x="142" y="183"/>
                  </a:lnTo>
                  <a:lnTo>
                    <a:pt x="142" y="0"/>
                  </a:lnTo>
                  <a:lnTo>
                    <a:pt x="108" y="0"/>
                  </a:lnTo>
                  <a:lnTo>
                    <a:pt x="108" y="7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7" name="Freeform 20"/>
            <p:cNvSpPr>
              <a:spLocks/>
            </p:cNvSpPr>
            <p:nvPr userDrawn="1"/>
          </p:nvSpPr>
          <p:spPr bwMode="gray">
            <a:xfrm>
              <a:off x="5085663" y="3028066"/>
              <a:ext cx="359197" cy="292713"/>
            </a:xfrm>
            <a:custGeom>
              <a:avLst/>
              <a:gdLst>
                <a:gd name="T0" fmla="*/ 2147483647 w 226"/>
                <a:gd name="T1" fmla="*/ 2147483647 h 183"/>
                <a:gd name="T2" fmla="*/ 2147483647 w 226"/>
                <a:gd name="T3" fmla="*/ 0 h 183"/>
                <a:gd name="T4" fmla="*/ 2147483647 w 226"/>
                <a:gd name="T5" fmla="*/ 0 h 183"/>
                <a:gd name="T6" fmla="*/ 2147483647 w 226"/>
                <a:gd name="T7" fmla="*/ 2147483647 h 183"/>
                <a:gd name="T8" fmla="*/ 2147483647 w 226"/>
                <a:gd name="T9" fmla="*/ 0 h 183"/>
                <a:gd name="T10" fmla="*/ 0 w 226"/>
                <a:gd name="T11" fmla="*/ 0 h 183"/>
                <a:gd name="T12" fmla="*/ 2147483647 w 226"/>
                <a:gd name="T13" fmla="*/ 2147483647 h 183"/>
                <a:gd name="T14" fmla="*/ 2147483647 w 226"/>
                <a:gd name="T15" fmla="*/ 2147483647 h 183"/>
                <a:gd name="T16" fmla="*/ 2147483647 w 226"/>
                <a:gd name="T17" fmla="*/ 2147483647 h 183"/>
                <a:gd name="T18" fmla="*/ 2147483647 w 226"/>
                <a:gd name="T19" fmla="*/ 2147483647 h 183"/>
                <a:gd name="T20" fmla="*/ 2147483647 w 226"/>
                <a:gd name="T21" fmla="*/ 2147483647 h 183"/>
                <a:gd name="T22" fmla="*/ 2147483647 w 226"/>
                <a:gd name="T23" fmla="*/ 0 h 183"/>
                <a:gd name="T24" fmla="*/ 2147483647 w 226"/>
                <a:gd name="T25" fmla="*/ 0 h 183"/>
                <a:gd name="T26" fmla="*/ 2147483647 w 226"/>
                <a:gd name="T27" fmla="*/ 2147483647 h 18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26" h="183">
                  <a:moveTo>
                    <a:pt x="164" y="149"/>
                  </a:moveTo>
                  <a:lnTo>
                    <a:pt x="136" y="0"/>
                  </a:lnTo>
                  <a:lnTo>
                    <a:pt x="89" y="0"/>
                  </a:lnTo>
                  <a:lnTo>
                    <a:pt x="61" y="149"/>
                  </a:lnTo>
                  <a:lnTo>
                    <a:pt x="31" y="0"/>
                  </a:lnTo>
                  <a:lnTo>
                    <a:pt x="0" y="0"/>
                  </a:lnTo>
                  <a:lnTo>
                    <a:pt x="40" y="183"/>
                  </a:lnTo>
                  <a:lnTo>
                    <a:pt x="83" y="183"/>
                  </a:lnTo>
                  <a:lnTo>
                    <a:pt x="111" y="40"/>
                  </a:lnTo>
                  <a:lnTo>
                    <a:pt x="142" y="183"/>
                  </a:lnTo>
                  <a:lnTo>
                    <a:pt x="185" y="183"/>
                  </a:lnTo>
                  <a:lnTo>
                    <a:pt x="226" y="0"/>
                  </a:lnTo>
                  <a:lnTo>
                    <a:pt x="192" y="0"/>
                  </a:lnTo>
                  <a:lnTo>
                    <a:pt x="164" y="14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8" name="Freeform 21"/>
            <p:cNvSpPr>
              <a:spLocks noEditPoints="1"/>
            </p:cNvSpPr>
            <p:nvPr userDrawn="1"/>
          </p:nvSpPr>
          <p:spPr bwMode="gray">
            <a:xfrm>
              <a:off x="5777308" y="3028114"/>
              <a:ext cx="251437" cy="292713"/>
            </a:xfrm>
            <a:custGeom>
              <a:avLst/>
              <a:gdLst>
                <a:gd name="T0" fmla="*/ 2147483647 w 51"/>
                <a:gd name="T1" fmla="*/ 2147483647 h 59"/>
                <a:gd name="T2" fmla="*/ 2147483647 w 51"/>
                <a:gd name="T3" fmla="*/ 0 h 59"/>
                <a:gd name="T4" fmla="*/ 2147483647 w 51"/>
                <a:gd name="T5" fmla="*/ 0 h 59"/>
                <a:gd name="T6" fmla="*/ 2147483647 w 51"/>
                <a:gd name="T7" fmla="*/ 2147483647 h 59"/>
                <a:gd name="T8" fmla="*/ 2147483647 w 51"/>
                <a:gd name="T9" fmla="*/ 2147483647 h 59"/>
                <a:gd name="T10" fmla="*/ 0 w 51"/>
                <a:gd name="T11" fmla="*/ 2147483647 h 59"/>
                <a:gd name="T12" fmla="*/ 0 w 51"/>
                <a:gd name="T13" fmla="*/ 2147483647 h 59"/>
                <a:gd name="T14" fmla="*/ 2147483647 w 51"/>
                <a:gd name="T15" fmla="*/ 2147483647 h 59"/>
                <a:gd name="T16" fmla="*/ 2147483647 w 51"/>
                <a:gd name="T17" fmla="*/ 2147483647 h 59"/>
                <a:gd name="T18" fmla="*/ 2147483647 w 51"/>
                <a:gd name="T19" fmla="*/ 2147483647 h 59"/>
                <a:gd name="T20" fmla="*/ 2147483647 w 51"/>
                <a:gd name="T21" fmla="*/ 2147483647 h 59"/>
                <a:gd name="T22" fmla="*/ 2147483647 w 51"/>
                <a:gd name="T23" fmla="*/ 2147483647 h 59"/>
                <a:gd name="T24" fmla="*/ 2147483647 w 51"/>
                <a:gd name="T25" fmla="*/ 2147483647 h 59"/>
                <a:gd name="T26" fmla="*/ 2147483647 w 51"/>
                <a:gd name="T27" fmla="*/ 2147483647 h 59"/>
                <a:gd name="T28" fmla="*/ 2147483647 w 51"/>
                <a:gd name="T29" fmla="*/ 2147483647 h 59"/>
                <a:gd name="T30" fmla="*/ 2147483647 w 51"/>
                <a:gd name="T31" fmla="*/ 2147483647 h 59"/>
                <a:gd name="T32" fmla="*/ 2147483647 w 51"/>
                <a:gd name="T33" fmla="*/ 2147483647 h 59"/>
                <a:gd name="T34" fmla="*/ 2147483647 w 51"/>
                <a:gd name="T35" fmla="*/ 2147483647 h 59"/>
                <a:gd name="T36" fmla="*/ 2147483647 w 51"/>
                <a:gd name="T37" fmla="*/ 2147483647 h 59"/>
                <a:gd name="T38" fmla="*/ 2147483647 w 51"/>
                <a:gd name="T39" fmla="*/ 2147483647 h 59"/>
                <a:gd name="T40" fmla="*/ 2147483647 w 51"/>
                <a:gd name="T41" fmla="*/ 2147483647 h 59"/>
                <a:gd name="T42" fmla="*/ 2147483647 w 51"/>
                <a:gd name="T43" fmla="*/ 2147483647 h 59"/>
                <a:gd name="T44" fmla="*/ 2147483647 w 51"/>
                <a:gd name="T45" fmla="*/ 2147483647 h 59"/>
                <a:gd name="T46" fmla="*/ 2147483647 w 51"/>
                <a:gd name="T47" fmla="*/ 2147483647 h 59"/>
                <a:gd name="T48" fmla="*/ 2147483647 w 51"/>
                <a:gd name="T49" fmla="*/ 2147483647 h 59"/>
                <a:gd name="T50" fmla="*/ 2147483647 w 51"/>
                <a:gd name="T51" fmla="*/ 2147483647 h 59"/>
                <a:gd name="T52" fmla="*/ 2147483647 w 51"/>
                <a:gd name="T53" fmla="*/ 2147483647 h 59"/>
                <a:gd name="T54" fmla="*/ 2147483647 w 51"/>
                <a:gd name="T55" fmla="*/ 2147483647 h 59"/>
                <a:gd name="T56" fmla="*/ 2147483647 w 51"/>
                <a:gd name="T57" fmla="*/ 2147483647 h 59"/>
                <a:gd name="T58" fmla="*/ 2147483647 w 51"/>
                <a:gd name="T59" fmla="*/ 2147483647 h 59"/>
                <a:gd name="T60" fmla="*/ 2147483647 w 51"/>
                <a:gd name="T61" fmla="*/ 2147483647 h 59"/>
                <a:gd name="T62" fmla="*/ 2147483647 w 51"/>
                <a:gd name="T63" fmla="*/ 2147483647 h 59"/>
                <a:gd name="T64" fmla="*/ 2147483647 w 51"/>
                <a:gd name="T65" fmla="*/ 2147483647 h 59"/>
                <a:gd name="T66" fmla="*/ 2147483647 w 51"/>
                <a:gd name="T67" fmla="*/ 2147483647 h 5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1" h="59">
                  <a:moveTo>
                    <a:pt x="42" y="2"/>
                  </a:moveTo>
                  <a:cubicBezTo>
                    <a:pt x="40" y="1"/>
                    <a:pt x="39" y="0"/>
                    <a:pt x="3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2" y="0"/>
                    <a:pt x="11" y="1"/>
                    <a:pt x="9" y="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10"/>
                    <a:pt x="0" y="12"/>
                    <a:pt x="0" y="14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8"/>
                    <a:pt x="1" y="49"/>
                    <a:pt x="2" y="50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1" y="59"/>
                    <a:pt x="12" y="59"/>
                    <a:pt x="14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9" y="59"/>
                    <a:pt x="40" y="59"/>
                    <a:pt x="42" y="58"/>
                  </a:cubicBezTo>
                  <a:cubicBezTo>
                    <a:pt x="49" y="50"/>
                    <a:pt x="49" y="50"/>
                    <a:pt x="49" y="50"/>
                  </a:cubicBezTo>
                  <a:cubicBezTo>
                    <a:pt x="50" y="49"/>
                    <a:pt x="51" y="48"/>
                    <a:pt x="51" y="46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1" y="12"/>
                    <a:pt x="50" y="10"/>
                    <a:pt x="49" y="9"/>
                  </a:cubicBezTo>
                  <a:lnTo>
                    <a:pt x="42" y="2"/>
                  </a:lnTo>
                  <a:close/>
                  <a:moveTo>
                    <a:pt x="40" y="44"/>
                  </a:moveTo>
                  <a:cubicBezTo>
                    <a:pt x="40" y="45"/>
                    <a:pt x="40" y="45"/>
                    <a:pt x="40" y="45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6" y="49"/>
                    <a:pt x="35" y="49"/>
                    <a:pt x="35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5" y="49"/>
                    <a:pt x="15" y="49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1" y="45"/>
                    <a:pt x="11" y="45"/>
                    <a:pt x="11" y="4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2" y="14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0"/>
                    <a:pt x="16" y="10"/>
                    <a:pt x="16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0"/>
                    <a:pt x="36" y="10"/>
                    <a:pt x="36" y="11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5"/>
                    <a:pt x="40" y="15"/>
                    <a:pt x="40" y="15"/>
                  </a:cubicBezTo>
                  <a:lnTo>
                    <a:pt x="4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9" name="Freeform 22"/>
            <p:cNvSpPr>
              <a:spLocks noEditPoints="1"/>
            </p:cNvSpPr>
            <p:nvPr userDrawn="1"/>
          </p:nvSpPr>
          <p:spPr bwMode="gray">
            <a:xfrm>
              <a:off x="4997450" y="2970213"/>
              <a:ext cx="1135063" cy="422275"/>
            </a:xfrm>
            <a:custGeom>
              <a:avLst/>
              <a:gdLst>
                <a:gd name="T0" fmla="*/ 0 w 231"/>
                <a:gd name="T1" fmla="*/ 2147483647 h 86"/>
                <a:gd name="T2" fmla="*/ 2147483647 w 231"/>
                <a:gd name="T3" fmla="*/ 2147483647 h 86"/>
                <a:gd name="T4" fmla="*/ 2147483647 w 231"/>
                <a:gd name="T5" fmla="*/ 0 h 86"/>
                <a:gd name="T6" fmla="*/ 0 w 231"/>
                <a:gd name="T7" fmla="*/ 0 h 86"/>
                <a:gd name="T8" fmla="*/ 0 w 231"/>
                <a:gd name="T9" fmla="*/ 2147483647 h 86"/>
                <a:gd name="T10" fmla="*/ 2147483647 w 231"/>
                <a:gd name="T11" fmla="*/ 2147483647 h 86"/>
                <a:gd name="T12" fmla="*/ 2147483647 w 231"/>
                <a:gd name="T13" fmla="*/ 2147483647 h 86"/>
                <a:gd name="T14" fmla="*/ 2147483647 w 231"/>
                <a:gd name="T15" fmla="*/ 2147483647 h 86"/>
                <a:gd name="T16" fmla="*/ 2147483647 w 231"/>
                <a:gd name="T17" fmla="*/ 2147483647 h 86"/>
                <a:gd name="T18" fmla="*/ 2147483647 w 231"/>
                <a:gd name="T19" fmla="*/ 2147483647 h 86"/>
                <a:gd name="T20" fmla="*/ 2147483647 w 231"/>
                <a:gd name="T21" fmla="*/ 2147483647 h 86"/>
                <a:gd name="T22" fmla="*/ 2147483647 w 231"/>
                <a:gd name="T23" fmla="*/ 2147483647 h 86"/>
                <a:gd name="T24" fmla="*/ 2147483647 w 231"/>
                <a:gd name="T25" fmla="*/ 2147483647 h 86"/>
                <a:gd name="T26" fmla="*/ 2147483647 w 231"/>
                <a:gd name="T27" fmla="*/ 2147483647 h 86"/>
                <a:gd name="T28" fmla="*/ 2147483647 w 231"/>
                <a:gd name="T29" fmla="*/ 2147483647 h 86"/>
                <a:gd name="T30" fmla="*/ 2147483647 w 231"/>
                <a:gd name="T31" fmla="*/ 2147483647 h 86"/>
                <a:gd name="T32" fmla="*/ 2147483647 w 231"/>
                <a:gd name="T33" fmla="*/ 2147483647 h 86"/>
                <a:gd name="T34" fmla="*/ 2147483647 w 231"/>
                <a:gd name="T35" fmla="*/ 2147483647 h 86"/>
                <a:gd name="T36" fmla="*/ 2147483647 w 231"/>
                <a:gd name="T37" fmla="*/ 2147483647 h 86"/>
                <a:gd name="T38" fmla="*/ 2147483647 w 231"/>
                <a:gd name="T39" fmla="*/ 2147483647 h 86"/>
                <a:gd name="T40" fmla="*/ 2147483647 w 231"/>
                <a:gd name="T41" fmla="*/ 2147483647 h 86"/>
                <a:gd name="T42" fmla="*/ 2147483647 w 231"/>
                <a:gd name="T43" fmla="*/ 2147483647 h 86"/>
                <a:gd name="T44" fmla="*/ 2147483647 w 231"/>
                <a:gd name="T45" fmla="*/ 2147483647 h 86"/>
                <a:gd name="T46" fmla="*/ 2147483647 w 231"/>
                <a:gd name="T47" fmla="*/ 2147483647 h 86"/>
                <a:gd name="T48" fmla="*/ 2147483647 w 231"/>
                <a:gd name="T49" fmla="*/ 2147483647 h 86"/>
                <a:gd name="T50" fmla="*/ 2147483647 w 231"/>
                <a:gd name="T51" fmla="*/ 2147483647 h 86"/>
                <a:gd name="T52" fmla="*/ 2147483647 w 231"/>
                <a:gd name="T53" fmla="*/ 2147483647 h 86"/>
                <a:gd name="T54" fmla="*/ 2147483647 w 231"/>
                <a:gd name="T55" fmla="*/ 2147483647 h 86"/>
                <a:gd name="T56" fmla="*/ 2147483647 w 231"/>
                <a:gd name="T57" fmla="*/ 2147483647 h 86"/>
                <a:gd name="T58" fmla="*/ 2147483647 w 231"/>
                <a:gd name="T59" fmla="*/ 2147483647 h 86"/>
                <a:gd name="T60" fmla="*/ 2147483647 w 231"/>
                <a:gd name="T61" fmla="*/ 2147483647 h 86"/>
                <a:gd name="T62" fmla="*/ 2147483647 w 231"/>
                <a:gd name="T63" fmla="*/ 2147483647 h 86"/>
                <a:gd name="T64" fmla="*/ 2147483647 w 231"/>
                <a:gd name="T65" fmla="*/ 2147483647 h 86"/>
                <a:gd name="T66" fmla="*/ 2147483647 w 231"/>
                <a:gd name="T67" fmla="*/ 2147483647 h 86"/>
                <a:gd name="T68" fmla="*/ 2147483647 w 231"/>
                <a:gd name="T69" fmla="*/ 2147483647 h 86"/>
                <a:gd name="T70" fmla="*/ 2147483647 w 231"/>
                <a:gd name="T71" fmla="*/ 2147483647 h 86"/>
                <a:gd name="T72" fmla="*/ 2147483647 w 231"/>
                <a:gd name="T73" fmla="*/ 2147483647 h 86"/>
                <a:gd name="T74" fmla="*/ 2147483647 w 231"/>
                <a:gd name="T75" fmla="*/ 2147483647 h 86"/>
                <a:gd name="T76" fmla="*/ 2147483647 w 231"/>
                <a:gd name="T77" fmla="*/ 2147483647 h 86"/>
                <a:gd name="T78" fmla="*/ 2147483647 w 231"/>
                <a:gd name="T79" fmla="*/ 2147483647 h 86"/>
                <a:gd name="T80" fmla="*/ 2147483647 w 231"/>
                <a:gd name="T81" fmla="*/ 2147483647 h 86"/>
                <a:gd name="T82" fmla="*/ 2147483647 w 231"/>
                <a:gd name="T83" fmla="*/ 2147483647 h 86"/>
                <a:gd name="T84" fmla="*/ 2147483647 w 231"/>
                <a:gd name="T85" fmla="*/ 2147483647 h 86"/>
                <a:gd name="T86" fmla="*/ 2147483647 w 231"/>
                <a:gd name="T87" fmla="*/ 2147483647 h 86"/>
                <a:gd name="T88" fmla="*/ 2147483647 w 231"/>
                <a:gd name="T89" fmla="*/ 2147483647 h 86"/>
                <a:gd name="T90" fmla="*/ 2147483647 w 231"/>
                <a:gd name="T91" fmla="*/ 2147483647 h 86"/>
                <a:gd name="T92" fmla="*/ 2147483647 w 231"/>
                <a:gd name="T93" fmla="*/ 2147483647 h 86"/>
                <a:gd name="T94" fmla="*/ 2147483647 w 231"/>
                <a:gd name="T95" fmla="*/ 2147483647 h 86"/>
                <a:gd name="T96" fmla="*/ 2147483647 w 231"/>
                <a:gd name="T97" fmla="*/ 2147483647 h 8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31" h="86">
                  <a:moveTo>
                    <a:pt x="0" y="86"/>
                  </a:moveTo>
                  <a:cubicBezTo>
                    <a:pt x="231" y="86"/>
                    <a:pt x="231" y="86"/>
                    <a:pt x="231" y="86"/>
                  </a:cubicBezTo>
                  <a:cubicBezTo>
                    <a:pt x="231" y="0"/>
                    <a:pt x="231" y="0"/>
                    <a:pt x="23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6"/>
                  </a:lnTo>
                  <a:close/>
                  <a:moveTo>
                    <a:pt x="78" y="72"/>
                  </a:moveTo>
                  <a:cubicBezTo>
                    <a:pt x="64" y="72"/>
                    <a:pt x="64" y="72"/>
                    <a:pt x="64" y="72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71" y="61"/>
                    <a:pt x="71" y="61"/>
                    <a:pt x="71" y="61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91" y="13"/>
                    <a:pt x="91" y="13"/>
                    <a:pt x="91" y="13"/>
                  </a:cubicBezTo>
                  <a:lnTo>
                    <a:pt x="78" y="72"/>
                  </a:lnTo>
                  <a:close/>
                  <a:moveTo>
                    <a:pt x="148" y="72"/>
                  </a:moveTo>
                  <a:cubicBezTo>
                    <a:pt x="137" y="72"/>
                    <a:pt x="137" y="72"/>
                    <a:pt x="137" y="72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13" y="48"/>
                    <a:pt x="113" y="48"/>
                    <a:pt x="113" y="48"/>
                  </a:cubicBezTo>
                  <a:cubicBezTo>
                    <a:pt x="113" y="72"/>
                    <a:pt x="113" y="72"/>
                    <a:pt x="113" y="72"/>
                  </a:cubicBezTo>
                  <a:cubicBezTo>
                    <a:pt x="102" y="72"/>
                    <a:pt x="102" y="72"/>
                    <a:pt x="102" y="72"/>
                  </a:cubicBezTo>
                  <a:cubicBezTo>
                    <a:pt x="102" y="13"/>
                    <a:pt x="102" y="13"/>
                    <a:pt x="102" y="13"/>
                  </a:cubicBezTo>
                  <a:cubicBezTo>
                    <a:pt x="113" y="13"/>
                    <a:pt x="113" y="13"/>
                    <a:pt x="113" y="13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37" y="38"/>
                    <a:pt x="137" y="38"/>
                    <a:pt x="137" y="38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48" y="13"/>
                    <a:pt x="148" y="13"/>
                    <a:pt x="148" y="13"/>
                  </a:cubicBezTo>
                  <a:lnTo>
                    <a:pt x="148" y="72"/>
                  </a:lnTo>
                  <a:close/>
                  <a:moveTo>
                    <a:pt x="210" y="59"/>
                  </a:moveTo>
                  <a:cubicBezTo>
                    <a:pt x="210" y="61"/>
                    <a:pt x="209" y="62"/>
                    <a:pt x="208" y="63"/>
                  </a:cubicBezTo>
                  <a:cubicBezTo>
                    <a:pt x="201" y="71"/>
                    <a:pt x="201" y="71"/>
                    <a:pt x="201" y="71"/>
                  </a:cubicBezTo>
                  <a:cubicBezTo>
                    <a:pt x="199" y="72"/>
                    <a:pt x="198" y="72"/>
                    <a:pt x="196" y="72"/>
                  </a:cubicBezTo>
                  <a:cubicBezTo>
                    <a:pt x="173" y="72"/>
                    <a:pt x="173" y="72"/>
                    <a:pt x="173" y="72"/>
                  </a:cubicBezTo>
                  <a:cubicBezTo>
                    <a:pt x="171" y="72"/>
                    <a:pt x="170" y="72"/>
                    <a:pt x="168" y="71"/>
                  </a:cubicBezTo>
                  <a:cubicBezTo>
                    <a:pt x="161" y="63"/>
                    <a:pt x="161" y="63"/>
                    <a:pt x="161" y="63"/>
                  </a:cubicBezTo>
                  <a:cubicBezTo>
                    <a:pt x="160" y="62"/>
                    <a:pt x="159" y="61"/>
                    <a:pt x="159" y="59"/>
                  </a:cubicBezTo>
                  <a:cubicBezTo>
                    <a:pt x="159" y="27"/>
                    <a:pt x="159" y="27"/>
                    <a:pt x="159" y="27"/>
                  </a:cubicBezTo>
                  <a:cubicBezTo>
                    <a:pt x="159" y="25"/>
                    <a:pt x="160" y="23"/>
                    <a:pt x="161" y="22"/>
                  </a:cubicBezTo>
                  <a:cubicBezTo>
                    <a:pt x="168" y="15"/>
                    <a:pt x="168" y="15"/>
                    <a:pt x="168" y="15"/>
                  </a:cubicBezTo>
                  <a:cubicBezTo>
                    <a:pt x="170" y="14"/>
                    <a:pt x="171" y="13"/>
                    <a:pt x="173" y="13"/>
                  </a:cubicBezTo>
                  <a:cubicBezTo>
                    <a:pt x="196" y="13"/>
                    <a:pt x="196" y="13"/>
                    <a:pt x="196" y="13"/>
                  </a:cubicBezTo>
                  <a:cubicBezTo>
                    <a:pt x="198" y="13"/>
                    <a:pt x="199" y="14"/>
                    <a:pt x="201" y="15"/>
                  </a:cubicBezTo>
                  <a:cubicBezTo>
                    <a:pt x="208" y="22"/>
                    <a:pt x="208" y="22"/>
                    <a:pt x="208" y="22"/>
                  </a:cubicBezTo>
                  <a:cubicBezTo>
                    <a:pt x="209" y="23"/>
                    <a:pt x="210" y="25"/>
                    <a:pt x="210" y="27"/>
                  </a:cubicBezTo>
                  <a:lnTo>
                    <a:pt x="210" y="59"/>
                  </a:lnTo>
                  <a:close/>
                </a:path>
              </a:pathLst>
            </a:custGeom>
            <a:solidFill>
              <a:srgbClr val="EC22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0" name="Freeform 23"/>
            <p:cNvSpPr>
              <a:spLocks/>
            </p:cNvSpPr>
            <p:nvPr userDrawn="1"/>
          </p:nvSpPr>
          <p:spPr bwMode="gray">
            <a:xfrm>
              <a:off x="5832384" y="3078499"/>
              <a:ext cx="141285" cy="191943"/>
            </a:xfrm>
            <a:custGeom>
              <a:avLst/>
              <a:gdLst>
                <a:gd name="T0" fmla="*/ 2147483647 w 29"/>
                <a:gd name="T1" fmla="*/ 2147483647 h 39"/>
                <a:gd name="T2" fmla="*/ 2147483647 w 29"/>
                <a:gd name="T3" fmla="*/ 0 h 39"/>
                <a:gd name="T4" fmla="*/ 2147483647 w 29"/>
                <a:gd name="T5" fmla="*/ 0 h 39"/>
                <a:gd name="T6" fmla="*/ 2147483647 w 29"/>
                <a:gd name="T7" fmla="*/ 2147483647 h 39"/>
                <a:gd name="T8" fmla="*/ 2147483647 w 29"/>
                <a:gd name="T9" fmla="*/ 2147483647 h 39"/>
                <a:gd name="T10" fmla="*/ 0 w 29"/>
                <a:gd name="T11" fmla="*/ 2147483647 h 39"/>
                <a:gd name="T12" fmla="*/ 0 w 29"/>
                <a:gd name="T13" fmla="*/ 2147483647 h 39"/>
                <a:gd name="T14" fmla="*/ 2147483647 w 29"/>
                <a:gd name="T15" fmla="*/ 2147483647 h 39"/>
                <a:gd name="T16" fmla="*/ 2147483647 w 29"/>
                <a:gd name="T17" fmla="*/ 2147483647 h 39"/>
                <a:gd name="T18" fmla="*/ 2147483647 w 29"/>
                <a:gd name="T19" fmla="*/ 2147483647 h 39"/>
                <a:gd name="T20" fmla="*/ 2147483647 w 29"/>
                <a:gd name="T21" fmla="*/ 2147483647 h 39"/>
                <a:gd name="T22" fmla="*/ 2147483647 w 29"/>
                <a:gd name="T23" fmla="*/ 2147483647 h 39"/>
                <a:gd name="T24" fmla="*/ 2147483647 w 29"/>
                <a:gd name="T25" fmla="*/ 2147483647 h 39"/>
                <a:gd name="T26" fmla="*/ 2147483647 w 29"/>
                <a:gd name="T27" fmla="*/ 2147483647 h 39"/>
                <a:gd name="T28" fmla="*/ 2147483647 w 29"/>
                <a:gd name="T29" fmla="*/ 2147483647 h 39"/>
                <a:gd name="T30" fmla="*/ 2147483647 w 29"/>
                <a:gd name="T31" fmla="*/ 2147483647 h 39"/>
                <a:gd name="T32" fmla="*/ 2147483647 w 29"/>
                <a:gd name="T33" fmla="*/ 2147483647 h 3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9" h="39">
                  <a:moveTo>
                    <a:pt x="25" y="1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0" y="35"/>
                    <a:pt x="1" y="3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5" y="39"/>
                    <a:pt x="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5" y="39"/>
                    <a:pt x="25" y="3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4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4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EC22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</p:grpSp>
      <p:grpSp>
        <p:nvGrpSpPr>
          <p:cNvPr id="21" name="Group 106"/>
          <p:cNvGrpSpPr>
            <a:grpSpLocks/>
          </p:cNvGrpSpPr>
          <p:nvPr userDrawn="1"/>
        </p:nvGrpSpPr>
        <p:grpSpPr bwMode="auto">
          <a:xfrm rot="-271608">
            <a:off x="9683109" y="5716588"/>
            <a:ext cx="1006737" cy="284162"/>
            <a:chOff x="4791075" y="2478088"/>
            <a:chExt cx="1519238" cy="428625"/>
          </a:xfrm>
        </p:grpSpPr>
        <p:sp>
          <p:nvSpPr>
            <p:cNvPr id="22" name="Freeform 12"/>
            <p:cNvSpPr>
              <a:spLocks noEditPoints="1"/>
            </p:cNvSpPr>
            <p:nvPr userDrawn="1"/>
          </p:nvSpPr>
          <p:spPr bwMode="gray">
            <a:xfrm>
              <a:off x="5414147" y="2546490"/>
              <a:ext cx="246817" cy="289742"/>
            </a:xfrm>
            <a:custGeom>
              <a:avLst/>
              <a:gdLst>
                <a:gd name="T0" fmla="*/ 2147483647 w 50"/>
                <a:gd name="T1" fmla="*/ 2147483647 h 59"/>
                <a:gd name="T2" fmla="*/ 2147483647 w 50"/>
                <a:gd name="T3" fmla="*/ 0 h 59"/>
                <a:gd name="T4" fmla="*/ 2147483647 w 50"/>
                <a:gd name="T5" fmla="*/ 0 h 59"/>
                <a:gd name="T6" fmla="*/ 2147483647 w 50"/>
                <a:gd name="T7" fmla="*/ 2147483647 h 59"/>
                <a:gd name="T8" fmla="*/ 2147483647 w 50"/>
                <a:gd name="T9" fmla="*/ 2147483647 h 59"/>
                <a:gd name="T10" fmla="*/ 0 w 50"/>
                <a:gd name="T11" fmla="*/ 2147483647 h 59"/>
                <a:gd name="T12" fmla="*/ 0 w 50"/>
                <a:gd name="T13" fmla="*/ 2147483647 h 59"/>
                <a:gd name="T14" fmla="*/ 2147483647 w 50"/>
                <a:gd name="T15" fmla="*/ 2147483647 h 59"/>
                <a:gd name="T16" fmla="*/ 2147483647 w 50"/>
                <a:gd name="T17" fmla="*/ 2147483647 h 59"/>
                <a:gd name="T18" fmla="*/ 2147483647 w 50"/>
                <a:gd name="T19" fmla="*/ 2147483647 h 59"/>
                <a:gd name="T20" fmla="*/ 2147483647 w 50"/>
                <a:gd name="T21" fmla="*/ 2147483647 h 59"/>
                <a:gd name="T22" fmla="*/ 2147483647 w 50"/>
                <a:gd name="T23" fmla="*/ 2147483647 h 59"/>
                <a:gd name="T24" fmla="*/ 2147483647 w 50"/>
                <a:gd name="T25" fmla="*/ 2147483647 h 59"/>
                <a:gd name="T26" fmla="*/ 2147483647 w 50"/>
                <a:gd name="T27" fmla="*/ 2147483647 h 59"/>
                <a:gd name="T28" fmla="*/ 2147483647 w 50"/>
                <a:gd name="T29" fmla="*/ 2147483647 h 59"/>
                <a:gd name="T30" fmla="*/ 2147483647 w 50"/>
                <a:gd name="T31" fmla="*/ 2147483647 h 59"/>
                <a:gd name="T32" fmla="*/ 2147483647 w 50"/>
                <a:gd name="T33" fmla="*/ 2147483647 h 59"/>
                <a:gd name="T34" fmla="*/ 2147483647 w 50"/>
                <a:gd name="T35" fmla="*/ 2147483647 h 59"/>
                <a:gd name="T36" fmla="*/ 2147483647 w 50"/>
                <a:gd name="T37" fmla="*/ 2147483647 h 59"/>
                <a:gd name="T38" fmla="*/ 2147483647 w 50"/>
                <a:gd name="T39" fmla="*/ 2147483647 h 59"/>
                <a:gd name="T40" fmla="*/ 2147483647 w 50"/>
                <a:gd name="T41" fmla="*/ 2147483647 h 59"/>
                <a:gd name="T42" fmla="*/ 2147483647 w 50"/>
                <a:gd name="T43" fmla="*/ 2147483647 h 59"/>
                <a:gd name="T44" fmla="*/ 2147483647 w 50"/>
                <a:gd name="T45" fmla="*/ 2147483647 h 59"/>
                <a:gd name="T46" fmla="*/ 2147483647 w 50"/>
                <a:gd name="T47" fmla="*/ 2147483647 h 59"/>
                <a:gd name="T48" fmla="*/ 2147483647 w 50"/>
                <a:gd name="T49" fmla="*/ 2147483647 h 59"/>
                <a:gd name="T50" fmla="*/ 2147483647 w 50"/>
                <a:gd name="T51" fmla="*/ 2147483647 h 59"/>
                <a:gd name="T52" fmla="*/ 2147483647 w 50"/>
                <a:gd name="T53" fmla="*/ 2147483647 h 59"/>
                <a:gd name="T54" fmla="*/ 2147483647 w 50"/>
                <a:gd name="T55" fmla="*/ 2147483647 h 59"/>
                <a:gd name="T56" fmla="*/ 2147483647 w 50"/>
                <a:gd name="T57" fmla="*/ 2147483647 h 59"/>
                <a:gd name="T58" fmla="*/ 2147483647 w 50"/>
                <a:gd name="T59" fmla="*/ 2147483647 h 59"/>
                <a:gd name="T60" fmla="*/ 2147483647 w 50"/>
                <a:gd name="T61" fmla="*/ 2147483647 h 59"/>
                <a:gd name="T62" fmla="*/ 2147483647 w 50"/>
                <a:gd name="T63" fmla="*/ 2147483647 h 59"/>
                <a:gd name="T64" fmla="*/ 2147483647 w 50"/>
                <a:gd name="T65" fmla="*/ 2147483647 h 59"/>
                <a:gd name="T66" fmla="*/ 2147483647 w 50"/>
                <a:gd name="T67" fmla="*/ 2147483647 h 5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0" h="59">
                  <a:moveTo>
                    <a:pt x="41" y="2"/>
                  </a:moveTo>
                  <a:cubicBezTo>
                    <a:pt x="40" y="0"/>
                    <a:pt x="38" y="0"/>
                    <a:pt x="3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0" y="0"/>
                    <a:pt x="9" y="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10"/>
                    <a:pt x="0" y="12"/>
                    <a:pt x="0" y="1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7"/>
                    <a:pt x="0" y="49"/>
                    <a:pt x="2" y="50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10" y="58"/>
                    <a:pt x="12" y="59"/>
                    <a:pt x="13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8" y="59"/>
                    <a:pt x="40" y="58"/>
                    <a:pt x="41" y="5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50" y="49"/>
                    <a:pt x="50" y="47"/>
                    <a:pt x="50" y="45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2"/>
                    <a:pt x="50" y="10"/>
                    <a:pt x="48" y="9"/>
                  </a:cubicBezTo>
                  <a:lnTo>
                    <a:pt x="41" y="2"/>
                  </a:lnTo>
                  <a:close/>
                  <a:moveTo>
                    <a:pt x="40" y="44"/>
                  </a:moveTo>
                  <a:cubicBezTo>
                    <a:pt x="40" y="44"/>
                    <a:pt x="40" y="45"/>
                    <a:pt x="39" y="45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9"/>
                    <a:pt x="35" y="49"/>
                    <a:pt x="35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5" y="49"/>
                    <a:pt x="15" y="48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45"/>
                    <a:pt x="11" y="44"/>
                    <a:pt x="11" y="4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4"/>
                    <a:pt x="11" y="1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6" y="10"/>
                    <a:pt x="16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0"/>
                    <a:pt x="36" y="10"/>
                    <a:pt x="36" y="10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0" y="14"/>
                    <a:pt x="40" y="15"/>
                    <a:pt x="40" y="15"/>
                  </a:cubicBezTo>
                  <a:lnTo>
                    <a:pt x="4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gray">
            <a:xfrm>
              <a:off x="4858969" y="2544856"/>
              <a:ext cx="222853" cy="289742"/>
            </a:xfrm>
            <a:custGeom>
              <a:avLst/>
              <a:gdLst>
                <a:gd name="T0" fmla="*/ 0 w 140"/>
                <a:gd name="T1" fmla="*/ 2147483647 h 182"/>
                <a:gd name="T2" fmla="*/ 2147483647 w 140"/>
                <a:gd name="T3" fmla="*/ 2147483647 h 182"/>
                <a:gd name="T4" fmla="*/ 2147483647 w 140"/>
                <a:gd name="T5" fmla="*/ 2147483647 h 182"/>
                <a:gd name="T6" fmla="*/ 2147483647 w 140"/>
                <a:gd name="T7" fmla="*/ 2147483647 h 182"/>
                <a:gd name="T8" fmla="*/ 2147483647 w 140"/>
                <a:gd name="T9" fmla="*/ 2147483647 h 182"/>
                <a:gd name="T10" fmla="*/ 2147483647 w 140"/>
                <a:gd name="T11" fmla="*/ 2147483647 h 182"/>
                <a:gd name="T12" fmla="*/ 2147483647 w 140"/>
                <a:gd name="T13" fmla="*/ 0 h 182"/>
                <a:gd name="T14" fmla="*/ 0 w 140"/>
                <a:gd name="T15" fmla="*/ 0 h 182"/>
                <a:gd name="T16" fmla="*/ 0 w 140"/>
                <a:gd name="T17" fmla="*/ 2147483647 h 18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0" h="182">
                  <a:moveTo>
                    <a:pt x="0" y="31"/>
                  </a:moveTo>
                  <a:lnTo>
                    <a:pt x="53" y="31"/>
                  </a:lnTo>
                  <a:lnTo>
                    <a:pt x="53" y="182"/>
                  </a:lnTo>
                  <a:lnTo>
                    <a:pt x="84" y="182"/>
                  </a:lnTo>
                  <a:lnTo>
                    <a:pt x="84" y="31"/>
                  </a:lnTo>
                  <a:lnTo>
                    <a:pt x="140" y="31"/>
                  </a:lnTo>
                  <a:lnTo>
                    <a:pt x="140" y="0"/>
                  </a:lnTo>
                  <a:lnTo>
                    <a:pt x="0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gray">
            <a:xfrm>
              <a:off x="5135197" y="2547398"/>
              <a:ext cx="220457" cy="289742"/>
            </a:xfrm>
            <a:custGeom>
              <a:avLst/>
              <a:gdLst>
                <a:gd name="T0" fmla="*/ 2147483647 w 139"/>
                <a:gd name="T1" fmla="*/ 2147483647 h 182"/>
                <a:gd name="T2" fmla="*/ 2147483647 w 139"/>
                <a:gd name="T3" fmla="*/ 2147483647 h 182"/>
                <a:gd name="T4" fmla="*/ 2147483647 w 139"/>
                <a:gd name="T5" fmla="*/ 0 h 182"/>
                <a:gd name="T6" fmla="*/ 0 w 139"/>
                <a:gd name="T7" fmla="*/ 0 h 182"/>
                <a:gd name="T8" fmla="*/ 0 w 139"/>
                <a:gd name="T9" fmla="*/ 2147483647 h 182"/>
                <a:gd name="T10" fmla="*/ 2147483647 w 139"/>
                <a:gd name="T11" fmla="*/ 2147483647 h 182"/>
                <a:gd name="T12" fmla="*/ 2147483647 w 139"/>
                <a:gd name="T13" fmla="*/ 2147483647 h 182"/>
                <a:gd name="T14" fmla="*/ 2147483647 w 139"/>
                <a:gd name="T15" fmla="*/ 2147483647 h 182"/>
                <a:gd name="T16" fmla="*/ 2147483647 w 139"/>
                <a:gd name="T17" fmla="*/ 2147483647 h 182"/>
                <a:gd name="T18" fmla="*/ 2147483647 w 139"/>
                <a:gd name="T19" fmla="*/ 2147483647 h 182"/>
                <a:gd name="T20" fmla="*/ 2147483647 w 139"/>
                <a:gd name="T21" fmla="*/ 0 h 182"/>
                <a:gd name="T22" fmla="*/ 2147483647 w 139"/>
                <a:gd name="T23" fmla="*/ 0 h 182"/>
                <a:gd name="T24" fmla="*/ 2147483647 w 139"/>
                <a:gd name="T25" fmla="*/ 2147483647 h 18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39" h="182">
                  <a:moveTo>
                    <a:pt x="105" y="74"/>
                  </a:moveTo>
                  <a:lnTo>
                    <a:pt x="34" y="74"/>
                  </a:lnTo>
                  <a:lnTo>
                    <a:pt x="34" y="0"/>
                  </a:lnTo>
                  <a:lnTo>
                    <a:pt x="0" y="0"/>
                  </a:lnTo>
                  <a:lnTo>
                    <a:pt x="0" y="182"/>
                  </a:lnTo>
                  <a:lnTo>
                    <a:pt x="34" y="182"/>
                  </a:lnTo>
                  <a:lnTo>
                    <a:pt x="34" y="105"/>
                  </a:lnTo>
                  <a:lnTo>
                    <a:pt x="105" y="105"/>
                  </a:lnTo>
                  <a:lnTo>
                    <a:pt x="105" y="182"/>
                  </a:lnTo>
                  <a:lnTo>
                    <a:pt x="139" y="182"/>
                  </a:lnTo>
                  <a:lnTo>
                    <a:pt x="139" y="0"/>
                  </a:lnTo>
                  <a:lnTo>
                    <a:pt x="105" y="0"/>
                  </a:lnTo>
                  <a:lnTo>
                    <a:pt x="105" y="7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gray">
            <a:xfrm>
              <a:off x="6034508" y="2543137"/>
              <a:ext cx="196495" cy="289741"/>
            </a:xfrm>
            <a:custGeom>
              <a:avLst/>
              <a:gdLst>
                <a:gd name="T0" fmla="*/ 0 w 124"/>
                <a:gd name="T1" fmla="*/ 2147483647 h 182"/>
                <a:gd name="T2" fmla="*/ 2147483647 w 124"/>
                <a:gd name="T3" fmla="*/ 2147483647 h 182"/>
                <a:gd name="T4" fmla="*/ 2147483647 w 124"/>
                <a:gd name="T5" fmla="*/ 2147483647 h 182"/>
                <a:gd name="T6" fmla="*/ 2147483647 w 124"/>
                <a:gd name="T7" fmla="*/ 2147483647 h 182"/>
                <a:gd name="T8" fmla="*/ 2147483647 w 124"/>
                <a:gd name="T9" fmla="*/ 2147483647 h 182"/>
                <a:gd name="T10" fmla="*/ 2147483647 w 124"/>
                <a:gd name="T11" fmla="*/ 2147483647 h 182"/>
                <a:gd name="T12" fmla="*/ 2147483647 w 124"/>
                <a:gd name="T13" fmla="*/ 2147483647 h 182"/>
                <a:gd name="T14" fmla="*/ 2147483647 w 124"/>
                <a:gd name="T15" fmla="*/ 2147483647 h 182"/>
                <a:gd name="T16" fmla="*/ 2147483647 w 124"/>
                <a:gd name="T17" fmla="*/ 2147483647 h 182"/>
                <a:gd name="T18" fmla="*/ 2147483647 w 124"/>
                <a:gd name="T19" fmla="*/ 2147483647 h 182"/>
                <a:gd name="T20" fmla="*/ 2147483647 w 124"/>
                <a:gd name="T21" fmla="*/ 0 h 182"/>
                <a:gd name="T22" fmla="*/ 0 w 124"/>
                <a:gd name="T23" fmla="*/ 0 h 182"/>
                <a:gd name="T24" fmla="*/ 0 w 124"/>
                <a:gd name="T25" fmla="*/ 2147483647 h 18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4" h="182">
                  <a:moveTo>
                    <a:pt x="0" y="182"/>
                  </a:moveTo>
                  <a:lnTo>
                    <a:pt x="124" y="182"/>
                  </a:lnTo>
                  <a:lnTo>
                    <a:pt x="124" y="151"/>
                  </a:lnTo>
                  <a:lnTo>
                    <a:pt x="34" y="151"/>
                  </a:lnTo>
                  <a:lnTo>
                    <a:pt x="34" y="105"/>
                  </a:lnTo>
                  <a:lnTo>
                    <a:pt x="124" y="105"/>
                  </a:lnTo>
                  <a:lnTo>
                    <a:pt x="124" y="74"/>
                  </a:lnTo>
                  <a:lnTo>
                    <a:pt x="34" y="74"/>
                  </a:lnTo>
                  <a:lnTo>
                    <a:pt x="34" y="31"/>
                  </a:lnTo>
                  <a:lnTo>
                    <a:pt x="124" y="31"/>
                  </a:lnTo>
                  <a:lnTo>
                    <a:pt x="124" y="0"/>
                  </a:lnTo>
                  <a:lnTo>
                    <a:pt x="0" y="0"/>
                  </a:lnTo>
                  <a:lnTo>
                    <a:pt x="0" y="18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gray">
            <a:xfrm>
              <a:off x="5717031" y="2546337"/>
              <a:ext cx="244420" cy="289742"/>
            </a:xfrm>
            <a:custGeom>
              <a:avLst/>
              <a:gdLst>
                <a:gd name="T0" fmla="*/ 2147483647 w 50"/>
                <a:gd name="T1" fmla="*/ 2147483647 h 59"/>
                <a:gd name="T2" fmla="*/ 2147483647 w 50"/>
                <a:gd name="T3" fmla="*/ 2147483647 h 59"/>
                <a:gd name="T4" fmla="*/ 2147483647 w 50"/>
                <a:gd name="T5" fmla="*/ 2147483647 h 59"/>
                <a:gd name="T6" fmla="*/ 2147483647 w 50"/>
                <a:gd name="T7" fmla="*/ 2147483647 h 59"/>
                <a:gd name="T8" fmla="*/ 2147483647 w 50"/>
                <a:gd name="T9" fmla="*/ 2147483647 h 59"/>
                <a:gd name="T10" fmla="*/ 2147483647 w 50"/>
                <a:gd name="T11" fmla="*/ 2147483647 h 59"/>
                <a:gd name="T12" fmla="*/ 2147483647 w 50"/>
                <a:gd name="T13" fmla="*/ 2147483647 h 59"/>
                <a:gd name="T14" fmla="*/ 2147483647 w 50"/>
                <a:gd name="T15" fmla="*/ 2147483647 h 59"/>
                <a:gd name="T16" fmla="*/ 2147483647 w 50"/>
                <a:gd name="T17" fmla="*/ 0 h 59"/>
                <a:gd name="T18" fmla="*/ 2147483647 w 50"/>
                <a:gd name="T19" fmla="*/ 0 h 59"/>
                <a:gd name="T20" fmla="*/ 2147483647 w 50"/>
                <a:gd name="T21" fmla="*/ 2147483647 h 59"/>
                <a:gd name="T22" fmla="*/ 2147483647 w 50"/>
                <a:gd name="T23" fmla="*/ 2147483647 h 59"/>
                <a:gd name="T24" fmla="*/ 0 w 50"/>
                <a:gd name="T25" fmla="*/ 2147483647 h 59"/>
                <a:gd name="T26" fmla="*/ 0 w 50"/>
                <a:gd name="T27" fmla="*/ 2147483647 h 59"/>
                <a:gd name="T28" fmla="*/ 2147483647 w 50"/>
                <a:gd name="T29" fmla="*/ 2147483647 h 59"/>
                <a:gd name="T30" fmla="*/ 2147483647 w 50"/>
                <a:gd name="T31" fmla="*/ 2147483647 h 59"/>
                <a:gd name="T32" fmla="*/ 2147483647 w 50"/>
                <a:gd name="T33" fmla="*/ 2147483647 h 59"/>
                <a:gd name="T34" fmla="*/ 2147483647 w 50"/>
                <a:gd name="T35" fmla="*/ 2147483647 h 59"/>
                <a:gd name="T36" fmla="*/ 2147483647 w 50"/>
                <a:gd name="T37" fmla="*/ 2147483647 h 59"/>
                <a:gd name="T38" fmla="*/ 2147483647 w 50"/>
                <a:gd name="T39" fmla="*/ 2147483647 h 59"/>
                <a:gd name="T40" fmla="*/ 2147483647 w 50"/>
                <a:gd name="T41" fmla="*/ 2147483647 h 59"/>
                <a:gd name="T42" fmla="*/ 2147483647 w 50"/>
                <a:gd name="T43" fmla="*/ 2147483647 h 59"/>
                <a:gd name="T44" fmla="*/ 2147483647 w 50"/>
                <a:gd name="T45" fmla="*/ 2147483647 h 59"/>
                <a:gd name="T46" fmla="*/ 2147483647 w 50"/>
                <a:gd name="T47" fmla="*/ 2147483647 h 59"/>
                <a:gd name="T48" fmla="*/ 0 w 50"/>
                <a:gd name="T49" fmla="*/ 2147483647 h 59"/>
                <a:gd name="T50" fmla="*/ 2147483647 w 50"/>
                <a:gd name="T51" fmla="*/ 2147483647 h 59"/>
                <a:gd name="T52" fmla="*/ 2147483647 w 50"/>
                <a:gd name="T53" fmla="*/ 2147483647 h 59"/>
                <a:gd name="T54" fmla="*/ 2147483647 w 50"/>
                <a:gd name="T55" fmla="*/ 2147483647 h 59"/>
                <a:gd name="T56" fmla="*/ 2147483647 w 50"/>
                <a:gd name="T57" fmla="*/ 2147483647 h 59"/>
                <a:gd name="T58" fmla="*/ 2147483647 w 50"/>
                <a:gd name="T59" fmla="*/ 2147483647 h 59"/>
                <a:gd name="T60" fmla="*/ 2147483647 w 50"/>
                <a:gd name="T61" fmla="*/ 2147483647 h 59"/>
                <a:gd name="T62" fmla="*/ 2147483647 w 50"/>
                <a:gd name="T63" fmla="*/ 2147483647 h 59"/>
                <a:gd name="T64" fmla="*/ 2147483647 w 50"/>
                <a:gd name="T65" fmla="*/ 2147483647 h 59"/>
                <a:gd name="T66" fmla="*/ 2147483647 w 50"/>
                <a:gd name="T67" fmla="*/ 2147483647 h 59"/>
                <a:gd name="T68" fmla="*/ 2147483647 w 50"/>
                <a:gd name="T69" fmla="*/ 2147483647 h 59"/>
                <a:gd name="T70" fmla="*/ 2147483647 w 50"/>
                <a:gd name="T71" fmla="*/ 2147483647 h 59"/>
                <a:gd name="T72" fmla="*/ 2147483647 w 50"/>
                <a:gd name="T73" fmla="*/ 2147483647 h 5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50" h="59">
                  <a:moveTo>
                    <a:pt x="11" y="14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5" y="10"/>
                    <a:pt x="15" y="10"/>
                    <a:pt x="1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7" y="10"/>
                    <a:pt x="37" y="10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1" y="0"/>
                    <a:pt x="40" y="0"/>
                    <a:pt x="38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0" y="0"/>
                    <a:pt x="9" y="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10"/>
                    <a:pt x="0" y="12"/>
                    <a:pt x="0" y="1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8"/>
                    <a:pt x="2" y="31"/>
                    <a:pt x="6" y="32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9" y="36"/>
                    <a:pt x="40" y="37"/>
                    <a:pt x="40" y="38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4"/>
                    <a:pt x="39" y="45"/>
                    <a:pt x="39" y="45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5" y="49"/>
                    <a:pt x="35" y="49"/>
                    <a:pt x="3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49"/>
                    <a:pt x="13" y="49"/>
                    <a:pt x="13" y="48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9" y="58"/>
                    <a:pt x="10" y="59"/>
                    <a:pt x="12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8" y="59"/>
                    <a:pt x="40" y="58"/>
                    <a:pt x="41" y="5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50" y="49"/>
                    <a:pt x="50" y="47"/>
                    <a:pt x="50" y="45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0"/>
                    <a:pt x="48" y="27"/>
                    <a:pt x="44" y="2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2"/>
                    <a:pt x="10" y="22"/>
                    <a:pt x="10" y="21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1" y="14"/>
                    <a:pt x="11" y="14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7" name="Freeform 17"/>
            <p:cNvSpPr>
              <a:spLocks noEditPoints="1"/>
            </p:cNvSpPr>
            <p:nvPr userDrawn="1"/>
          </p:nvSpPr>
          <p:spPr bwMode="gray">
            <a:xfrm>
              <a:off x="4791075" y="2478088"/>
              <a:ext cx="1519238" cy="428625"/>
            </a:xfrm>
            <a:custGeom>
              <a:avLst/>
              <a:gdLst>
                <a:gd name="T0" fmla="*/ 2147483647 w 309"/>
                <a:gd name="T1" fmla="*/ 2147483647 h 87"/>
                <a:gd name="T2" fmla="*/ 0 w 309"/>
                <a:gd name="T3" fmla="*/ 0 h 87"/>
                <a:gd name="T4" fmla="*/ 2147483647 w 309"/>
                <a:gd name="T5" fmla="*/ 2147483647 h 87"/>
                <a:gd name="T6" fmla="*/ 2147483647 w 309"/>
                <a:gd name="T7" fmla="*/ 2147483647 h 87"/>
                <a:gd name="T8" fmla="*/ 2147483647 w 309"/>
                <a:gd name="T9" fmla="*/ 2147483647 h 87"/>
                <a:gd name="T10" fmla="*/ 2147483647 w 309"/>
                <a:gd name="T11" fmla="*/ 2147483647 h 87"/>
                <a:gd name="T12" fmla="*/ 2147483647 w 309"/>
                <a:gd name="T13" fmla="*/ 2147483647 h 87"/>
                <a:gd name="T14" fmla="*/ 2147483647 w 309"/>
                <a:gd name="T15" fmla="*/ 2147483647 h 87"/>
                <a:gd name="T16" fmla="*/ 2147483647 w 309"/>
                <a:gd name="T17" fmla="*/ 2147483647 h 87"/>
                <a:gd name="T18" fmla="*/ 2147483647 w 309"/>
                <a:gd name="T19" fmla="*/ 2147483647 h 87"/>
                <a:gd name="T20" fmla="*/ 2147483647 w 309"/>
                <a:gd name="T21" fmla="*/ 2147483647 h 87"/>
                <a:gd name="T22" fmla="*/ 2147483647 w 309"/>
                <a:gd name="T23" fmla="*/ 2147483647 h 87"/>
                <a:gd name="T24" fmla="*/ 2147483647 w 309"/>
                <a:gd name="T25" fmla="*/ 2147483647 h 87"/>
                <a:gd name="T26" fmla="*/ 2147483647 w 309"/>
                <a:gd name="T27" fmla="*/ 2147483647 h 87"/>
                <a:gd name="T28" fmla="*/ 2147483647 w 309"/>
                <a:gd name="T29" fmla="*/ 2147483647 h 87"/>
                <a:gd name="T30" fmla="*/ 2147483647 w 309"/>
                <a:gd name="T31" fmla="*/ 2147483647 h 87"/>
                <a:gd name="T32" fmla="*/ 2147483647 w 309"/>
                <a:gd name="T33" fmla="*/ 2147483647 h 87"/>
                <a:gd name="T34" fmla="*/ 2147483647 w 309"/>
                <a:gd name="T35" fmla="*/ 2147483647 h 87"/>
                <a:gd name="T36" fmla="*/ 2147483647 w 309"/>
                <a:gd name="T37" fmla="*/ 2147483647 h 87"/>
                <a:gd name="T38" fmla="*/ 2147483647 w 309"/>
                <a:gd name="T39" fmla="*/ 2147483647 h 87"/>
                <a:gd name="T40" fmla="*/ 2147483647 w 309"/>
                <a:gd name="T41" fmla="*/ 2147483647 h 87"/>
                <a:gd name="T42" fmla="*/ 2147483647 w 309"/>
                <a:gd name="T43" fmla="*/ 2147483647 h 87"/>
                <a:gd name="T44" fmla="*/ 2147483647 w 309"/>
                <a:gd name="T45" fmla="*/ 2147483647 h 87"/>
                <a:gd name="T46" fmla="*/ 2147483647 w 309"/>
                <a:gd name="T47" fmla="*/ 2147483647 h 87"/>
                <a:gd name="T48" fmla="*/ 2147483647 w 309"/>
                <a:gd name="T49" fmla="*/ 2147483647 h 87"/>
                <a:gd name="T50" fmla="*/ 2147483647 w 309"/>
                <a:gd name="T51" fmla="*/ 2147483647 h 87"/>
                <a:gd name="T52" fmla="*/ 2147483647 w 309"/>
                <a:gd name="T53" fmla="*/ 2147483647 h 87"/>
                <a:gd name="T54" fmla="*/ 2147483647 w 309"/>
                <a:gd name="T55" fmla="*/ 2147483647 h 87"/>
                <a:gd name="T56" fmla="*/ 2147483647 w 309"/>
                <a:gd name="T57" fmla="*/ 2147483647 h 87"/>
                <a:gd name="T58" fmla="*/ 2147483647 w 309"/>
                <a:gd name="T59" fmla="*/ 2147483647 h 87"/>
                <a:gd name="T60" fmla="*/ 2147483647 w 309"/>
                <a:gd name="T61" fmla="*/ 2147483647 h 87"/>
                <a:gd name="T62" fmla="*/ 2147483647 w 309"/>
                <a:gd name="T63" fmla="*/ 2147483647 h 87"/>
                <a:gd name="T64" fmla="*/ 2147483647 w 309"/>
                <a:gd name="T65" fmla="*/ 2147483647 h 87"/>
                <a:gd name="T66" fmla="*/ 2147483647 w 309"/>
                <a:gd name="T67" fmla="*/ 2147483647 h 87"/>
                <a:gd name="T68" fmla="*/ 2147483647 w 309"/>
                <a:gd name="T69" fmla="*/ 2147483647 h 87"/>
                <a:gd name="T70" fmla="*/ 2147483647 w 309"/>
                <a:gd name="T71" fmla="*/ 2147483647 h 87"/>
                <a:gd name="T72" fmla="*/ 2147483647 w 309"/>
                <a:gd name="T73" fmla="*/ 2147483647 h 87"/>
                <a:gd name="T74" fmla="*/ 2147483647 w 309"/>
                <a:gd name="T75" fmla="*/ 2147483647 h 87"/>
                <a:gd name="T76" fmla="*/ 2147483647 w 309"/>
                <a:gd name="T77" fmla="*/ 2147483647 h 87"/>
                <a:gd name="T78" fmla="*/ 2147483647 w 309"/>
                <a:gd name="T79" fmla="*/ 2147483647 h 87"/>
                <a:gd name="T80" fmla="*/ 2147483647 w 309"/>
                <a:gd name="T81" fmla="*/ 2147483647 h 87"/>
                <a:gd name="T82" fmla="*/ 2147483647 w 309"/>
                <a:gd name="T83" fmla="*/ 2147483647 h 87"/>
                <a:gd name="T84" fmla="*/ 2147483647 w 309"/>
                <a:gd name="T85" fmla="*/ 2147483647 h 87"/>
                <a:gd name="T86" fmla="*/ 2147483647 w 309"/>
                <a:gd name="T87" fmla="*/ 2147483647 h 87"/>
                <a:gd name="T88" fmla="*/ 2147483647 w 309"/>
                <a:gd name="T89" fmla="*/ 2147483647 h 87"/>
                <a:gd name="T90" fmla="*/ 2147483647 w 309"/>
                <a:gd name="T91" fmla="*/ 2147483647 h 87"/>
                <a:gd name="T92" fmla="*/ 2147483647 w 309"/>
                <a:gd name="T93" fmla="*/ 2147483647 h 8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309" h="87">
                  <a:moveTo>
                    <a:pt x="0" y="87"/>
                  </a:moveTo>
                  <a:cubicBezTo>
                    <a:pt x="309" y="87"/>
                    <a:pt x="309" y="87"/>
                    <a:pt x="309" y="87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7"/>
                  </a:lnTo>
                  <a:close/>
                  <a:moveTo>
                    <a:pt x="60" y="24"/>
                  </a:moveTo>
                  <a:cubicBezTo>
                    <a:pt x="42" y="24"/>
                    <a:pt x="42" y="24"/>
                    <a:pt x="42" y="24"/>
                  </a:cubicBezTo>
                  <a:cubicBezTo>
                    <a:pt x="42" y="73"/>
                    <a:pt x="42" y="73"/>
                    <a:pt x="42" y="73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60" y="14"/>
                    <a:pt x="60" y="14"/>
                    <a:pt x="60" y="14"/>
                  </a:cubicBezTo>
                  <a:lnTo>
                    <a:pt x="60" y="24"/>
                  </a:lnTo>
                  <a:close/>
                  <a:moveTo>
                    <a:pt x="115" y="73"/>
                  </a:moveTo>
                  <a:cubicBezTo>
                    <a:pt x="104" y="73"/>
                    <a:pt x="104" y="73"/>
                    <a:pt x="104" y="73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1" y="73"/>
                    <a:pt x="81" y="73"/>
                    <a:pt x="81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104" y="38"/>
                    <a:pt x="104" y="38"/>
                    <a:pt x="104" y="38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73"/>
                  </a:lnTo>
                  <a:close/>
                  <a:moveTo>
                    <a:pt x="177" y="59"/>
                  </a:moveTo>
                  <a:cubicBezTo>
                    <a:pt x="177" y="61"/>
                    <a:pt x="177" y="63"/>
                    <a:pt x="175" y="64"/>
                  </a:cubicBezTo>
                  <a:cubicBezTo>
                    <a:pt x="168" y="71"/>
                    <a:pt x="168" y="71"/>
                    <a:pt x="168" y="71"/>
                  </a:cubicBezTo>
                  <a:cubicBezTo>
                    <a:pt x="167" y="72"/>
                    <a:pt x="165" y="73"/>
                    <a:pt x="164" y="73"/>
                  </a:cubicBezTo>
                  <a:cubicBezTo>
                    <a:pt x="140" y="73"/>
                    <a:pt x="140" y="73"/>
                    <a:pt x="140" y="73"/>
                  </a:cubicBezTo>
                  <a:cubicBezTo>
                    <a:pt x="139" y="73"/>
                    <a:pt x="137" y="72"/>
                    <a:pt x="136" y="71"/>
                  </a:cubicBezTo>
                  <a:cubicBezTo>
                    <a:pt x="129" y="64"/>
                    <a:pt x="129" y="64"/>
                    <a:pt x="129" y="64"/>
                  </a:cubicBezTo>
                  <a:cubicBezTo>
                    <a:pt x="127" y="63"/>
                    <a:pt x="127" y="61"/>
                    <a:pt x="127" y="5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7" y="26"/>
                    <a:pt x="127" y="24"/>
                    <a:pt x="129" y="23"/>
                  </a:cubicBezTo>
                  <a:cubicBezTo>
                    <a:pt x="136" y="16"/>
                    <a:pt x="136" y="16"/>
                    <a:pt x="136" y="16"/>
                  </a:cubicBezTo>
                  <a:cubicBezTo>
                    <a:pt x="137" y="14"/>
                    <a:pt x="139" y="14"/>
                    <a:pt x="140" y="14"/>
                  </a:cubicBezTo>
                  <a:cubicBezTo>
                    <a:pt x="164" y="14"/>
                    <a:pt x="164" y="14"/>
                    <a:pt x="164" y="14"/>
                  </a:cubicBezTo>
                  <a:cubicBezTo>
                    <a:pt x="165" y="14"/>
                    <a:pt x="167" y="14"/>
                    <a:pt x="168" y="16"/>
                  </a:cubicBezTo>
                  <a:cubicBezTo>
                    <a:pt x="175" y="23"/>
                    <a:pt x="175" y="23"/>
                    <a:pt x="175" y="23"/>
                  </a:cubicBezTo>
                  <a:cubicBezTo>
                    <a:pt x="177" y="24"/>
                    <a:pt x="177" y="26"/>
                    <a:pt x="177" y="27"/>
                  </a:cubicBezTo>
                  <a:lnTo>
                    <a:pt x="177" y="59"/>
                  </a:lnTo>
                  <a:close/>
                  <a:moveTo>
                    <a:pt x="201" y="37"/>
                  </a:moveTo>
                  <a:cubicBezTo>
                    <a:pt x="233" y="41"/>
                    <a:pt x="233" y="41"/>
                    <a:pt x="233" y="41"/>
                  </a:cubicBezTo>
                  <a:cubicBezTo>
                    <a:pt x="237" y="41"/>
                    <a:pt x="239" y="44"/>
                    <a:pt x="239" y="48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9" y="61"/>
                    <a:pt x="239" y="63"/>
                    <a:pt x="237" y="64"/>
                  </a:cubicBezTo>
                  <a:cubicBezTo>
                    <a:pt x="230" y="71"/>
                    <a:pt x="230" y="71"/>
                    <a:pt x="230" y="71"/>
                  </a:cubicBezTo>
                  <a:cubicBezTo>
                    <a:pt x="229" y="72"/>
                    <a:pt x="227" y="73"/>
                    <a:pt x="226" y="73"/>
                  </a:cubicBezTo>
                  <a:cubicBezTo>
                    <a:pt x="201" y="73"/>
                    <a:pt x="201" y="73"/>
                    <a:pt x="201" y="73"/>
                  </a:cubicBezTo>
                  <a:cubicBezTo>
                    <a:pt x="199" y="73"/>
                    <a:pt x="198" y="72"/>
                    <a:pt x="196" y="71"/>
                  </a:cubicBezTo>
                  <a:cubicBezTo>
                    <a:pt x="189" y="64"/>
                    <a:pt x="189" y="64"/>
                    <a:pt x="189" y="64"/>
                  </a:cubicBezTo>
                  <a:cubicBezTo>
                    <a:pt x="196" y="56"/>
                    <a:pt x="196" y="56"/>
                    <a:pt x="196" y="56"/>
                  </a:cubicBezTo>
                  <a:cubicBezTo>
                    <a:pt x="202" y="62"/>
                    <a:pt x="202" y="62"/>
                    <a:pt x="202" y="62"/>
                  </a:cubicBezTo>
                  <a:cubicBezTo>
                    <a:pt x="202" y="63"/>
                    <a:pt x="203" y="63"/>
                    <a:pt x="203" y="63"/>
                  </a:cubicBezTo>
                  <a:cubicBezTo>
                    <a:pt x="223" y="63"/>
                    <a:pt x="223" y="63"/>
                    <a:pt x="223" y="63"/>
                  </a:cubicBezTo>
                  <a:cubicBezTo>
                    <a:pt x="224" y="63"/>
                    <a:pt x="224" y="63"/>
                    <a:pt x="225" y="62"/>
                  </a:cubicBezTo>
                  <a:cubicBezTo>
                    <a:pt x="228" y="59"/>
                    <a:pt x="228" y="59"/>
                    <a:pt x="228" y="59"/>
                  </a:cubicBezTo>
                  <a:cubicBezTo>
                    <a:pt x="228" y="59"/>
                    <a:pt x="229" y="58"/>
                    <a:pt x="229" y="58"/>
                  </a:cubicBezTo>
                  <a:cubicBezTo>
                    <a:pt x="229" y="52"/>
                    <a:pt x="229" y="52"/>
                    <a:pt x="229" y="52"/>
                  </a:cubicBezTo>
                  <a:cubicBezTo>
                    <a:pt x="229" y="51"/>
                    <a:pt x="228" y="50"/>
                    <a:pt x="227" y="50"/>
                  </a:cubicBezTo>
                  <a:cubicBezTo>
                    <a:pt x="195" y="46"/>
                    <a:pt x="195" y="46"/>
                    <a:pt x="195" y="46"/>
                  </a:cubicBezTo>
                  <a:cubicBezTo>
                    <a:pt x="191" y="45"/>
                    <a:pt x="189" y="42"/>
                    <a:pt x="189" y="39"/>
                  </a:cubicBezTo>
                  <a:cubicBezTo>
                    <a:pt x="189" y="27"/>
                    <a:pt x="189" y="27"/>
                    <a:pt x="189" y="27"/>
                  </a:cubicBezTo>
                  <a:cubicBezTo>
                    <a:pt x="189" y="26"/>
                    <a:pt x="189" y="24"/>
                    <a:pt x="191" y="23"/>
                  </a:cubicBezTo>
                  <a:cubicBezTo>
                    <a:pt x="198" y="16"/>
                    <a:pt x="198" y="16"/>
                    <a:pt x="198" y="16"/>
                  </a:cubicBezTo>
                  <a:cubicBezTo>
                    <a:pt x="199" y="14"/>
                    <a:pt x="201" y="14"/>
                    <a:pt x="202" y="14"/>
                  </a:cubicBezTo>
                  <a:cubicBezTo>
                    <a:pt x="227" y="14"/>
                    <a:pt x="227" y="14"/>
                    <a:pt x="227" y="14"/>
                  </a:cubicBezTo>
                  <a:cubicBezTo>
                    <a:pt x="229" y="14"/>
                    <a:pt x="230" y="14"/>
                    <a:pt x="232" y="16"/>
                  </a:cubicBezTo>
                  <a:cubicBezTo>
                    <a:pt x="239" y="23"/>
                    <a:pt x="239" y="23"/>
                    <a:pt x="239" y="23"/>
                  </a:cubicBezTo>
                  <a:cubicBezTo>
                    <a:pt x="232" y="30"/>
                    <a:pt x="232" y="30"/>
                    <a:pt x="232" y="30"/>
                  </a:cubicBezTo>
                  <a:cubicBezTo>
                    <a:pt x="226" y="24"/>
                    <a:pt x="226" y="24"/>
                    <a:pt x="226" y="24"/>
                  </a:cubicBezTo>
                  <a:cubicBezTo>
                    <a:pt x="226" y="24"/>
                    <a:pt x="225" y="24"/>
                    <a:pt x="225" y="24"/>
                  </a:cubicBezTo>
                  <a:cubicBezTo>
                    <a:pt x="205" y="24"/>
                    <a:pt x="205" y="24"/>
                    <a:pt x="205" y="24"/>
                  </a:cubicBezTo>
                  <a:cubicBezTo>
                    <a:pt x="204" y="24"/>
                    <a:pt x="204" y="24"/>
                    <a:pt x="203" y="24"/>
                  </a:cubicBezTo>
                  <a:cubicBezTo>
                    <a:pt x="200" y="28"/>
                    <a:pt x="200" y="28"/>
                    <a:pt x="200" y="28"/>
                  </a:cubicBezTo>
                  <a:cubicBezTo>
                    <a:pt x="200" y="28"/>
                    <a:pt x="199" y="29"/>
                    <a:pt x="199" y="29"/>
                  </a:cubicBezTo>
                  <a:cubicBezTo>
                    <a:pt x="199" y="35"/>
                    <a:pt x="199" y="35"/>
                    <a:pt x="199" y="35"/>
                  </a:cubicBezTo>
                  <a:cubicBezTo>
                    <a:pt x="199" y="36"/>
                    <a:pt x="200" y="36"/>
                    <a:pt x="201" y="37"/>
                  </a:cubicBezTo>
                  <a:moveTo>
                    <a:pt x="293" y="24"/>
                  </a:moveTo>
                  <a:cubicBezTo>
                    <a:pt x="264" y="24"/>
                    <a:pt x="264" y="24"/>
                    <a:pt x="264" y="24"/>
                  </a:cubicBezTo>
                  <a:cubicBezTo>
                    <a:pt x="264" y="38"/>
                    <a:pt x="264" y="38"/>
                    <a:pt x="264" y="38"/>
                  </a:cubicBezTo>
                  <a:cubicBezTo>
                    <a:pt x="293" y="38"/>
                    <a:pt x="293" y="38"/>
                    <a:pt x="293" y="38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264" y="48"/>
                    <a:pt x="264" y="48"/>
                    <a:pt x="264" y="48"/>
                  </a:cubicBezTo>
                  <a:cubicBezTo>
                    <a:pt x="264" y="63"/>
                    <a:pt x="264" y="63"/>
                    <a:pt x="264" y="63"/>
                  </a:cubicBezTo>
                  <a:cubicBezTo>
                    <a:pt x="293" y="63"/>
                    <a:pt x="293" y="63"/>
                    <a:pt x="293" y="63"/>
                  </a:cubicBezTo>
                  <a:cubicBezTo>
                    <a:pt x="293" y="73"/>
                    <a:pt x="293" y="73"/>
                    <a:pt x="293" y="73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253" y="14"/>
                    <a:pt x="253" y="14"/>
                    <a:pt x="253" y="14"/>
                  </a:cubicBezTo>
                  <a:cubicBezTo>
                    <a:pt x="293" y="14"/>
                    <a:pt x="293" y="14"/>
                    <a:pt x="293" y="14"/>
                  </a:cubicBezTo>
                  <a:lnTo>
                    <a:pt x="293" y="24"/>
                  </a:lnTo>
                  <a:close/>
                </a:path>
              </a:pathLst>
            </a:custGeom>
            <a:solidFill>
              <a:srgbClr val="EC22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gray">
            <a:xfrm>
              <a:off x="5469251" y="2597060"/>
              <a:ext cx="143776" cy="189169"/>
            </a:xfrm>
            <a:custGeom>
              <a:avLst/>
              <a:gdLst>
                <a:gd name="T0" fmla="*/ 2147483647 w 29"/>
                <a:gd name="T1" fmla="*/ 0 h 39"/>
                <a:gd name="T2" fmla="*/ 2147483647 w 29"/>
                <a:gd name="T3" fmla="*/ 0 h 39"/>
                <a:gd name="T4" fmla="*/ 2147483647 w 29"/>
                <a:gd name="T5" fmla="*/ 0 h 39"/>
                <a:gd name="T6" fmla="*/ 2147483647 w 29"/>
                <a:gd name="T7" fmla="*/ 0 h 39"/>
                <a:gd name="T8" fmla="*/ 0 w 29"/>
                <a:gd name="T9" fmla="*/ 2147483647 h 39"/>
                <a:gd name="T10" fmla="*/ 0 w 29"/>
                <a:gd name="T11" fmla="*/ 2147483647 h 39"/>
                <a:gd name="T12" fmla="*/ 0 w 29"/>
                <a:gd name="T13" fmla="*/ 2147483647 h 39"/>
                <a:gd name="T14" fmla="*/ 0 w 29"/>
                <a:gd name="T15" fmla="*/ 2147483647 h 39"/>
                <a:gd name="T16" fmla="*/ 2147483647 w 29"/>
                <a:gd name="T17" fmla="*/ 2147483647 h 39"/>
                <a:gd name="T18" fmla="*/ 2147483647 w 29"/>
                <a:gd name="T19" fmla="*/ 2147483647 h 39"/>
                <a:gd name="T20" fmla="*/ 2147483647 w 29"/>
                <a:gd name="T21" fmla="*/ 2147483647 h 39"/>
                <a:gd name="T22" fmla="*/ 2147483647 w 29"/>
                <a:gd name="T23" fmla="*/ 2147483647 h 39"/>
                <a:gd name="T24" fmla="*/ 2147483647 w 29"/>
                <a:gd name="T25" fmla="*/ 2147483647 h 39"/>
                <a:gd name="T26" fmla="*/ 2147483647 w 29"/>
                <a:gd name="T27" fmla="*/ 2147483647 h 39"/>
                <a:gd name="T28" fmla="*/ 2147483647 w 29"/>
                <a:gd name="T29" fmla="*/ 2147483647 h 39"/>
                <a:gd name="T30" fmla="*/ 2147483647 w 29"/>
                <a:gd name="T31" fmla="*/ 2147483647 h 39"/>
                <a:gd name="T32" fmla="*/ 2147483647 w 29"/>
                <a:gd name="T33" fmla="*/ 0 h 3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9" h="39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5"/>
                    <a:pt x="0" y="35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9"/>
                    <a:pt x="5" y="39"/>
                    <a:pt x="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5" y="39"/>
                    <a:pt x="25" y="38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9" y="34"/>
                    <a:pt x="29" y="34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4"/>
                    <a:pt x="28" y="4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EC22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</p:grpSp>
      <p:grpSp>
        <p:nvGrpSpPr>
          <p:cNvPr id="29" name="Group 114"/>
          <p:cNvGrpSpPr>
            <a:grpSpLocks/>
          </p:cNvGrpSpPr>
          <p:nvPr userDrawn="1"/>
        </p:nvGrpSpPr>
        <p:grpSpPr bwMode="auto">
          <a:xfrm rot="-271608">
            <a:off x="10475478" y="5349875"/>
            <a:ext cx="636753" cy="280988"/>
            <a:chOff x="6043613" y="1992313"/>
            <a:chExt cx="958850" cy="422275"/>
          </a:xfrm>
        </p:grpSpPr>
        <p:sp>
          <p:nvSpPr>
            <p:cNvPr id="30" name="Freeform 30"/>
            <p:cNvSpPr>
              <a:spLocks noEditPoints="1"/>
            </p:cNvSpPr>
            <p:nvPr userDrawn="1"/>
          </p:nvSpPr>
          <p:spPr bwMode="gray">
            <a:xfrm>
              <a:off x="6043613" y="1992313"/>
              <a:ext cx="958850" cy="422275"/>
            </a:xfrm>
            <a:custGeom>
              <a:avLst/>
              <a:gdLst>
                <a:gd name="T0" fmla="*/ 0 w 195"/>
                <a:gd name="T1" fmla="*/ 2147483647 h 86"/>
                <a:gd name="T2" fmla="*/ 2147483647 w 195"/>
                <a:gd name="T3" fmla="*/ 2147483647 h 86"/>
                <a:gd name="T4" fmla="*/ 2147483647 w 195"/>
                <a:gd name="T5" fmla="*/ 0 h 86"/>
                <a:gd name="T6" fmla="*/ 0 w 195"/>
                <a:gd name="T7" fmla="*/ 0 h 86"/>
                <a:gd name="T8" fmla="*/ 0 w 195"/>
                <a:gd name="T9" fmla="*/ 2147483647 h 86"/>
                <a:gd name="T10" fmla="*/ 2147483647 w 195"/>
                <a:gd name="T11" fmla="*/ 2147483647 h 86"/>
                <a:gd name="T12" fmla="*/ 2147483647 w 195"/>
                <a:gd name="T13" fmla="*/ 2147483647 h 86"/>
                <a:gd name="T14" fmla="*/ 2147483647 w 195"/>
                <a:gd name="T15" fmla="*/ 2147483647 h 86"/>
                <a:gd name="T16" fmla="*/ 2147483647 w 195"/>
                <a:gd name="T17" fmla="*/ 2147483647 h 86"/>
                <a:gd name="T18" fmla="*/ 2147483647 w 195"/>
                <a:gd name="T19" fmla="*/ 2147483647 h 86"/>
                <a:gd name="T20" fmla="*/ 2147483647 w 195"/>
                <a:gd name="T21" fmla="*/ 2147483647 h 86"/>
                <a:gd name="T22" fmla="*/ 2147483647 w 195"/>
                <a:gd name="T23" fmla="*/ 2147483647 h 86"/>
                <a:gd name="T24" fmla="*/ 2147483647 w 195"/>
                <a:gd name="T25" fmla="*/ 2147483647 h 86"/>
                <a:gd name="T26" fmla="*/ 2147483647 w 195"/>
                <a:gd name="T27" fmla="*/ 2147483647 h 86"/>
                <a:gd name="T28" fmla="*/ 2147483647 w 195"/>
                <a:gd name="T29" fmla="*/ 2147483647 h 86"/>
                <a:gd name="T30" fmla="*/ 2147483647 w 195"/>
                <a:gd name="T31" fmla="*/ 2147483647 h 86"/>
                <a:gd name="T32" fmla="*/ 2147483647 w 195"/>
                <a:gd name="T33" fmla="*/ 2147483647 h 86"/>
                <a:gd name="T34" fmla="*/ 2147483647 w 195"/>
                <a:gd name="T35" fmla="*/ 2147483647 h 86"/>
                <a:gd name="T36" fmla="*/ 2147483647 w 195"/>
                <a:gd name="T37" fmla="*/ 2147483647 h 86"/>
                <a:gd name="T38" fmla="*/ 2147483647 w 195"/>
                <a:gd name="T39" fmla="*/ 2147483647 h 86"/>
                <a:gd name="T40" fmla="*/ 2147483647 w 195"/>
                <a:gd name="T41" fmla="*/ 2147483647 h 86"/>
                <a:gd name="T42" fmla="*/ 2147483647 w 195"/>
                <a:gd name="T43" fmla="*/ 2147483647 h 86"/>
                <a:gd name="T44" fmla="*/ 2147483647 w 195"/>
                <a:gd name="T45" fmla="*/ 2147483647 h 86"/>
                <a:gd name="T46" fmla="*/ 2147483647 w 195"/>
                <a:gd name="T47" fmla="*/ 2147483647 h 86"/>
                <a:gd name="T48" fmla="*/ 2147483647 w 195"/>
                <a:gd name="T49" fmla="*/ 2147483647 h 86"/>
                <a:gd name="T50" fmla="*/ 2147483647 w 195"/>
                <a:gd name="T51" fmla="*/ 2147483647 h 86"/>
                <a:gd name="T52" fmla="*/ 2147483647 w 195"/>
                <a:gd name="T53" fmla="*/ 2147483647 h 86"/>
                <a:gd name="T54" fmla="*/ 2147483647 w 195"/>
                <a:gd name="T55" fmla="*/ 2147483647 h 86"/>
                <a:gd name="T56" fmla="*/ 2147483647 w 195"/>
                <a:gd name="T57" fmla="*/ 2147483647 h 86"/>
                <a:gd name="T58" fmla="*/ 2147483647 w 195"/>
                <a:gd name="T59" fmla="*/ 2147483647 h 86"/>
                <a:gd name="T60" fmla="*/ 2147483647 w 195"/>
                <a:gd name="T61" fmla="*/ 2147483647 h 86"/>
                <a:gd name="T62" fmla="*/ 2147483647 w 195"/>
                <a:gd name="T63" fmla="*/ 2147483647 h 86"/>
                <a:gd name="T64" fmla="*/ 2147483647 w 195"/>
                <a:gd name="T65" fmla="*/ 2147483647 h 86"/>
                <a:gd name="T66" fmla="*/ 2147483647 w 195"/>
                <a:gd name="T67" fmla="*/ 2147483647 h 86"/>
                <a:gd name="T68" fmla="*/ 2147483647 w 195"/>
                <a:gd name="T69" fmla="*/ 2147483647 h 86"/>
                <a:gd name="T70" fmla="*/ 2147483647 w 195"/>
                <a:gd name="T71" fmla="*/ 2147483647 h 86"/>
                <a:gd name="T72" fmla="*/ 2147483647 w 195"/>
                <a:gd name="T73" fmla="*/ 2147483647 h 86"/>
                <a:gd name="T74" fmla="*/ 2147483647 w 195"/>
                <a:gd name="T75" fmla="*/ 2147483647 h 86"/>
                <a:gd name="T76" fmla="*/ 2147483647 w 195"/>
                <a:gd name="T77" fmla="*/ 2147483647 h 86"/>
                <a:gd name="T78" fmla="*/ 2147483647 w 195"/>
                <a:gd name="T79" fmla="*/ 2147483647 h 86"/>
                <a:gd name="T80" fmla="*/ 2147483647 w 195"/>
                <a:gd name="T81" fmla="*/ 2147483647 h 86"/>
                <a:gd name="T82" fmla="*/ 2147483647 w 195"/>
                <a:gd name="T83" fmla="*/ 2147483647 h 86"/>
                <a:gd name="T84" fmla="*/ 2147483647 w 195"/>
                <a:gd name="T85" fmla="*/ 2147483647 h 86"/>
                <a:gd name="T86" fmla="*/ 2147483647 w 195"/>
                <a:gd name="T87" fmla="*/ 2147483647 h 86"/>
                <a:gd name="T88" fmla="*/ 2147483647 w 195"/>
                <a:gd name="T89" fmla="*/ 2147483647 h 86"/>
                <a:gd name="T90" fmla="*/ 2147483647 w 195"/>
                <a:gd name="T91" fmla="*/ 2147483647 h 86"/>
                <a:gd name="T92" fmla="*/ 2147483647 w 195"/>
                <a:gd name="T93" fmla="*/ 2147483647 h 86"/>
                <a:gd name="T94" fmla="*/ 2147483647 w 195"/>
                <a:gd name="T95" fmla="*/ 2147483647 h 86"/>
                <a:gd name="T96" fmla="*/ 2147483647 w 195"/>
                <a:gd name="T97" fmla="*/ 2147483647 h 86"/>
                <a:gd name="T98" fmla="*/ 2147483647 w 195"/>
                <a:gd name="T99" fmla="*/ 2147483647 h 86"/>
                <a:gd name="T100" fmla="*/ 2147483647 w 195"/>
                <a:gd name="T101" fmla="*/ 2147483647 h 86"/>
                <a:gd name="T102" fmla="*/ 2147483647 w 195"/>
                <a:gd name="T103" fmla="*/ 2147483647 h 86"/>
                <a:gd name="T104" fmla="*/ 2147483647 w 195"/>
                <a:gd name="T105" fmla="*/ 2147483647 h 86"/>
                <a:gd name="T106" fmla="*/ 2147483647 w 195"/>
                <a:gd name="T107" fmla="*/ 2147483647 h 86"/>
                <a:gd name="T108" fmla="*/ 2147483647 w 195"/>
                <a:gd name="T109" fmla="*/ 2147483647 h 86"/>
                <a:gd name="T110" fmla="*/ 2147483647 w 195"/>
                <a:gd name="T111" fmla="*/ 2147483647 h 86"/>
                <a:gd name="T112" fmla="*/ 2147483647 w 195"/>
                <a:gd name="T113" fmla="*/ 2147483647 h 86"/>
                <a:gd name="T114" fmla="*/ 2147483647 w 195"/>
                <a:gd name="T115" fmla="*/ 2147483647 h 86"/>
                <a:gd name="T116" fmla="*/ 2147483647 w 195"/>
                <a:gd name="T117" fmla="*/ 2147483647 h 86"/>
                <a:gd name="T118" fmla="*/ 2147483647 w 195"/>
                <a:gd name="T119" fmla="*/ 2147483647 h 86"/>
                <a:gd name="T120" fmla="*/ 2147483647 w 195"/>
                <a:gd name="T121" fmla="*/ 2147483647 h 86"/>
                <a:gd name="T122" fmla="*/ 2147483647 w 195"/>
                <a:gd name="T123" fmla="*/ 2147483647 h 86"/>
                <a:gd name="T124" fmla="*/ 2147483647 w 195"/>
                <a:gd name="T125" fmla="*/ 2147483647 h 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95" h="86">
                  <a:moveTo>
                    <a:pt x="0" y="86"/>
                  </a:moveTo>
                  <a:cubicBezTo>
                    <a:pt x="195" y="86"/>
                    <a:pt x="195" y="86"/>
                    <a:pt x="195" y="86"/>
                  </a:cubicBezTo>
                  <a:cubicBezTo>
                    <a:pt x="195" y="0"/>
                    <a:pt x="195" y="0"/>
                    <a:pt x="19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6"/>
                  </a:lnTo>
                  <a:close/>
                  <a:moveTo>
                    <a:pt x="56" y="23"/>
                  </a:moveTo>
                  <a:cubicBezTo>
                    <a:pt x="27" y="23"/>
                    <a:pt x="27" y="23"/>
                    <a:pt x="27" y="23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7" y="73"/>
                    <a:pt x="27" y="73"/>
                    <a:pt x="27" y="73"/>
                  </a:cubicBezTo>
                  <a:cubicBezTo>
                    <a:pt x="27" y="73"/>
                    <a:pt x="27" y="73"/>
                    <a:pt x="27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lnTo>
                    <a:pt x="56" y="23"/>
                  </a:lnTo>
                  <a:close/>
                  <a:moveTo>
                    <a:pt x="117" y="59"/>
                  </a:moveTo>
                  <a:cubicBezTo>
                    <a:pt x="117" y="61"/>
                    <a:pt x="117" y="62"/>
                    <a:pt x="115" y="63"/>
                  </a:cubicBezTo>
                  <a:cubicBezTo>
                    <a:pt x="108" y="71"/>
                    <a:pt x="108" y="71"/>
                    <a:pt x="108" y="71"/>
                  </a:cubicBezTo>
                  <a:cubicBezTo>
                    <a:pt x="107" y="72"/>
                    <a:pt x="105" y="73"/>
                    <a:pt x="104" y="73"/>
                  </a:cubicBezTo>
                  <a:cubicBezTo>
                    <a:pt x="80" y="73"/>
                    <a:pt x="80" y="73"/>
                    <a:pt x="80" y="73"/>
                  </a:cubicBezTo>
                  <a:cubicBezTo>
                    <a:pt x="79" y="73"/>
                    <a:pt x="78" y="72"/>
                    <a:pt x="77" y="71"/>
                  </a:cubicBezTo>
                  <a:cubicBezTo>
                    <a:pt x="77" y="71"/>
                    <a:pt x="76" y="71"/>
                    <a:pt x="76" y="71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68" y="63"/>
                    <a:pt x="67" y="62"/>
                    <a:pt x="67" y="61"/>
                  </a:cubicBezTo>
                  <a:cubicBezTo>
                    <a:pt x="67" y="60"/>
                    <a:pt x="67" y="60"/>
                    <a:pt x="67" y="59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26"/>
                    <a:pt x="67" y="26"/>
                    <a:pt x="67" y="25"/>
                  </a:cubicBezTo>
                  <a:cubicBezTo>
                    <a:pt x="67" y="24"/>
                    <a:pt x="68" y="23"/>
                    <a:pt x="69" y="22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6" y="15"/>
                    <a:pt x="77" y="14"/>
                    <a:pt x="78" y="14"/>
                  </a:cubicBezTo>
                  <a:cubicBezTo>
                    <a:pt x="79" y="13"/>
                    <a:pt x="79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5" y="13"/>
                    <a:pt x="106" y="14"/>
                  </a:cubicBezTo>
                  <a:cubicBezTo>
                    <a:pt x="107" y="14"/>
                    <a:pt x="107" y="14"/>
                    <a:pt x="108" y="15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7" y="24"/>
                    <a:pt x="117" y="25"/>
                    <a:pt x="117" y="27"/>
                  </a:cubicBezTo>
                  <a:lnTo>
                    <a:pt x="117" y="59"/>
                  </a:lnTo>
                  <a:close/>
                  <a:moveTo>
                    <a:pt x="165" y="73"/>
                  </a:moveTo>
                  <a:cubicBezTo>
                    <a:pt x="148" y="50"/>
                    <a:pt x="148" y="50"/>
                    <a:pt x="148" y="50"/>
                  </a:cubicBezTo>
                  <a:cubicBezTo>
                    <a:pt x="147" y="49"/>
                    <a:pt x="147" y="49"/>
                    <a:pt x="146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73"/>
                    <a:pt x="140" y="73"/>
                    <a:pt x="140" y="73"/>
                  </a:cubicBezTo>
                  <a:cubicBezTo>
                    <a:pt x="129" y="73"/>
                    <a:pt x="129" y="73"/>
                    <a:pt x="129" y="7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62" y="13"/>
                    <a:pt x="162" y="13"/>
                    <a:pt x="162" y="13"/>
                  </a:cubicBezTo>
                  <a:cubicBezTo>
                    <a:pt x="164" y="13"/>
                    <a:pt x="165" y="14"/>
                    <a:pt x="166" y="15"/>
                  </a:cubicBezTo>
                  <a:cubicBezTo>
                    <a:pt x="172" y="21"/>
                    <a:pt x="172" y="21"/>
                    <a:pt x="172" y="21"/>
                  </a:cubicBezTo>
                  <a:cubicBezTo>
                    <a:pt x="173" y="22"/>
                    <a:pt x="174" y="24"/>
                    <a:pt x="174" y="25"/>
                  </a:cubicBezTo>
                  <a:cubicBezTo>
                    <a:pt x="174" y="37"/>
                    <a:pt x="174" y="37"/>
                    <a:pt x="174" y="37"/>
                  </a:cubicBezTo>
                  <a:cubicBezTo>
                    <a:pt x="174" y="39"/>
                    <a:pt x="173" y="40"/>
                    <a:pt x="172" y="42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5" y="49"/>
                    <a:pt x="164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78" y="73"/>
                    <a:pt x="178" y="73"/>
                    <a:pt x="178" y="73"/>
                  </a:cubicBezTo>
                  <a:lnTo>
                    <a:pt x="165" y="73"/>
                  </a:lnTo>
                  <a:close/>
                </a:path>
              </a:pathLst>
            </a:custGeom>
            <a:solidFill>
              <a:srgbClr val="EC22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1" name="Freeform 31"/>
            <p:cNvSpPr>
              <a:spLocks/>
            </p:cNvSpPr>
            <p:nvPr userDrawn="1"/>
          </p:nvSpPr>
          <p:spPr bwMode="gray">
            <a:xfrm>
              <a:off x="6126725" y="2052218"/>
              <a:ext cx="193684" cy="293444"/>
            </a:xfrm>
            <a:custGeom>
              <a:avLst/>
              <a:gdLst>
                <a:gd name="T0" fmla="*/ 2147483647 w 121"/>
                <a:gd name="T1" fmla="*/ 2147483647 h 186"/>
                <a:gd name="T2" fmla="*/ 2147483647 w 121"/>
                <a:gd name="T3" fmla="*/ 0 h 186"/>
                <a:gd name="T4" fmla="*/ 0 w 121"/>
                <a:gd name="T5" fmla="*/ 0 h 186"/>
                <a:gd name="T6" fmla="*/ 0 w 121"/>
                <a:gd name="T7" fmla="*/ 2147483647 h 186"/>
                <a:gd name="T8" fmla="*/ 2147483647 w 121"/>
                <a:gd name="T9" fmla="*/ 2147483647 h 186"/>
                <a:gd name="T10" fmla="*/ 2147483647 w 121"/>
                <a:gd name="T11" fmla="*/ 2147483647 h 186"/>
                <a:gd name="T12" fmla="*/ 2147483647 w 121"/>
                <a:gd name="T13" fmla="*/ 2147483647 h 186"/>
                <a:gd name="T14" fmla="*/ 2147483647 w 121"/>
                <a:gd name="T15" fmla="*/ 2147483647 h 186"/>
                <a:gd name="T16" fmla="*/ 2147483647 w 121"/>
                <a:gd name="T17" fmla="*/ 2147483647 h 186"/>
                <a:gd name="T18" fmla="*/ 2147483647 w 121"/>
                <a:gd name="T19" fmla="*/ 2147483647 h 186"/>
                <a:gd name="T20" fmla="*/ 2147483647 w 121"/>
                <a:gd name="T21" fmla="*/ 2147483647 h 186"/>
                <a:gd name="T22" fmla="*/ 2147483647 w 121"/>
                <a:gd name="T23" fmla="*/ 2147483647 h 1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21" h="186">
                  <a:moveTo>
                    <a:pt x="121" y="31"/>
                  </a:moveTo>
                  <a:lnTo>
                    <a:pt x="121" y="0"/>
                  </a:lnTo>
                  <a:lnTo>
                    <a:pt x="0" y="0"/>
                  </a:lnTo>
                  <a:lnTo>
                    <a:pt x="0" y="186"/>
                  </a:lnTo>
                  <a:lnTo>
                    <a:pt x="31" y="186"/>
                  </a:lnTo>
                  <a:lnTo>
                    <a:pt x="31" y="108"/>
                  </a:lnTo>
                  <a:lnTo>
                    <a:pt x="121" y="108"/>
                  </a:lnTo>
                  <a:lnTo>
                    <a:pt x="121" y="77"/>
                  </a:lnTo>
                  <a:lnTo>
                    <a:pt x="31" y="77"/>
                  </a:lnTo>
                  <a:lnTo>
                    <a:pt x="31" y="31"/>
                  </a:lnTo>
                  <a:lnTo>
                    <a:pt x="121" y="3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2" name="Freeform 32"/>
            <p:cNvSpPr>
              <a:spLocks noEditPoints="1"/>
            </p:cNvSpPr>
            <p:nvPr userDrawn="1"/>
          </p:nvSpPr>
          <p:spPr bwMode="gray">
            <a:xfrm>
              <a:off x="6371478" y="2052090"/>
              <a:ext cx="246289" cy="293446"/>
            </a:xfrm>
            <a:custGeom>
              <a:avLst/>
              <a:gdLst>
                <a:gd name="T0" fmla="*/ 2147483647 w 50"/>
                <a:gd name="T1" fmla="*/ 2147483647 h 60"/>
                <a:gd name="T2" fmla="*/ 2147483647 w 50"/>
                <a:gd name="T3" fmla="*/ 2147483647 h 60"/>
                <a:gd name="T4" fmla="*/ 2147483647 w 50"/>
                <a:gd name="T5" fmla="*/ 2147483647 h 60"/>
                <a:gd name="T6" fmla="*/ 2147483647 w 50"/>
                <a:gd name="T7" fmla="*/ 2147483647 h 60"/>
                <a:gd name="T8" fmla="*/ 2147483647 w 50"/>
                <a:gd name="T9" fmla="*/ 0 h 60"/>
                <a:gd name="T10" fmla="*/ 2147483647 w 50"/>
                <a:gd name="T11" fmla="*/ 0 h 60"/>
                <a:gd name="T12" fmla="*/ 2147483647 w 50"/>
                <a:gd name="T13" fmla="*/ 2147483647 h 60"/>
                <a:gd name="T14" fmla="*/ 2147483647 w 50"/>
                <a:gd name="T15" fmla="*/ 2147483647 h 60"/>
                <a:gd name="T16" fmla="*/ 2147483647 w 50"/>
                <a:gd name="T17" fmla="*/ 2147483647 h 60"/>
                <a:gd name="T18" fmla="*/ 2147483647 w 50"/>
                <a:gd name="T19" fmla="*/ 2147483647 h 60"/>
                <a:gd name="T20" fmla="*/ 0 w 50"/>
                <a:gd name="T21" fmla="*/ 2147483647 h 60"/>
                <a:gd name="T22" fmla="*/ 0 w 50"/>
                <a:gd name="T23" fmla="*/ 2147483647 h 60"/>
                <a:gd name="T24" fmla="*/ 2147483647 w 50"/>
                <a:gd name="T25" fmla="*/ 2147483647 h 60"/>
                <a:gd name="T26" fmla="*/ 2147483647 w 50"/>
                <a:gd name="T27" fmla="*/ 2147483647 h 60"/>
                <a:gd name="T28" fmla="*/ 2147483647 w 50"/>
                <a:gd name="T29" fmla="*/ 2147483647 h 60"/>
                <a:gd name="T30" fmla="*/ 2147483647 w 50"/>
                <a:gd name="T31" fmla="*/ 2147483647 h 60"/>
                <a:gd name="T32" fmla="*/ 2147483647 w 50"/>
                <a:gd name="T33" fmla="*/ 2147483647 h 60"/>
                <a:gd name="T34" fmla="*/ 2147483647 w 50"/>
                <a:gd name="T35" fmla="*/ 2147483647 h 60"/>
                <a:gd name="T36" fmla="*/ 2147483647 w 50"/>
                <a:gd name="T37" fmla="*/ 2147483647 h 60"/>
                <a:gd name="T38" fmla="*/ 2147483647 w 50"/>
                <a:gd name="T39" fmla="*/ 2147483647 h 60"/>
                <a:gd name="T40" fmla="*/ 2147483647 w 50"/>
                <a:gd name="T41" fmla="*/ 2147483647 h 60"/>
                <a:gd name="T42" fmla="*/ 2147483647 w 50"/>
                <a:gd name="T43" fmla="*/ 2147483647 h 60"/>
                <a:gd name="T44" fmla="*/ 2147483647 w 50"/>
                <a:gd name="T45" fmla="*/ 2147483647 h 60"/>
                <a:gd name="T46" fmla="*/ 2147483647 w 50"/>
                <a:gd name="T47" fmla="*/ 2147483647 h 60"/>
                <a:gd name="T48" fmla="*/ 2147483647 w 50"/>
                <a:gd name="T49" fmla="*/ 2147483647 h 60"/>
                <a:gd name="T50" fmla="*/ 2147483647 w 50"/>
                <a:gd name="T51" fmla="*/ 2147483647 h 60"/>
                <a:gd name="T52" fmla="*/ 2147483647 w 50"/>
                <a:gd name="T53" fmla="*/ 2147483647 h 60"/>
                <a:gd name="T54" fmla="*/ 2147483647 w 50"/>
                <a:gd name="T55" fmla="*/ 2147483647 h 60"/>
                <a:gd name="T56" fmla="*/ 2147483647 w 50"/>
                <a:gd name="T57" fmla="*/ 2147483647 h 60"/>
                <a:gd name="T58" fmla="*/ 2147483647 w 50"/>
                <a:gd name="T59" fmla="*/ 2147483647 h 60"/>
                <a:gd name="T60" fmla="*/ 2147483647 w 50"/>
                <a:gd name="T61" fmla="*/ 2147483647 h 60"/>
                <a:gd name="T62" fmla="*/ 2147483647 w 50"/>
                <a:gd name="T63" fmla="*/ 2147483647 h 60"/>
                <a:gd name="T64" fmla="*/ 2147483647 w 50"/>
                <a:gd name="T65" fmla="*/ 2147483647 h 60"/>
                <a:gd name="T66" fmla="*/ 2147483647 w 50"/>
                <a:gd name="T67" fmla="*/ 2147483647 h 60"/>
                <a:gd name="T68" fmla="*/ 2147483647 w 50"/>
                <a:gd name="T69" fmla="*/ 2147483647 h 60"/>
                <a:gd name="T70" fmla="*/ 2147483647 w 50"/>
                <a:gd name="T71" fmla="*/ 2147483647 h 60"/>
                <a:gd name="T72" fmla="*/ 2147483647 w 50"/>
                <a:gd name="T73" fmla="*/ 2147483647 h 60"/>
                <a:gd name="T74" fmla="*/ 2147483647 w 50"/>
                <a:gd name="T75" fmla="*/ 2147483647 h 60"/>
                <a:gd name="T76" fmla="*/ 2147483647 w 50"/>
                <a:gd name="T77" fmla="*/ 2147483647 h 60"/>
                <a:gd name="T78" fmla="*/ 2147483647 w 50"/>
                <a:gd name="T79" fmla="*/ 2147483647 h 60"/>
                <a:gd name="T80" fmla="*/ 2147483647 w 50"/>
                <a:gd name="T81" fmla="*/ 2147483647 h 60"/>
                <a:gd name="T82" fmla="*/ 2147483647 w 50"/>
                <a:gd name="T83" fmla="*/ 2147483647 h 6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50" h="60">
                  <a:moveTo>
                    <a:pt x="50" y="14"/>
                  </a:moveTo>
                  <a:cubicBezTo>
                    <a:pt x="50" y="12"/>
                    <a:pt x="50" y="11"/>
                    <a:pt x="48" y="9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0" y="1"/>
                    <a:pt x="39" y="1"/>
                  </a:cubicBezTo>
                  <a:cubicBezTo>
                    <a:pt x="38" y="0"/>
                    <a:pt x="38" y="0"/>
                    <a:pt x="3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2" y="0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1"/>
                    <a:pt x="9" y="2"/>
                    <a:pt x="9" y="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11"/>
                    <a:pt x="0" y="12"/>
                    <a:pt x="0" y="14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8"/>
                    <a:pt x="0" y="49"/>
                    <a:pt x="2" y="50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8"/>
                    <a:pt x="10" y="58"/>
                    <a:pt x="10" y="58"/>
                  </a:cubicBezTo>
                  <a:cubicBezTo>
                    <a:pt x="10" y="59"/>
                    <a:pt x="11" y="59"/>
                    <a:pt x="11" y="59"/>
                  </a:cubicBezTo>
                  <a:cubicBezTo>
                    <a:pt x="12" y="59"/>
                    <a:pt x="13" y="60"/>
                    <a:pt x="13" y="60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38" y="60"/>
                    <a:pt x="38" y="59"/>
                    <a:pt x="39" y="59"/>
                  </a:cubicBezTo>
                  <a:cubicBezTo>
                    <a:pt x="40" y="59"/>
                    <a:pt x="41" y="58"/>
                    <a:pt x="41" y="58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50" y="49"/>
                    <a:pt x="50" y="48"/>
                    <a:pt x="50" y="46"/>
                  </a:cubicBezTo>
                  <a:lnTo>
                    <a:pt x="50" y="14"/>
                  </a:lnTo>
                  <a:close/>
                  <a:moveTo>
                    <a:pt x="40" y="44"/>
                  </a:moveTo>
                  <a:cubicBezTo>
                    <a:pt x="40" y="44"/>
                    <a:pt x="40" y="44"/>
                    <a:pt x="40" y="44"/>
                  </a:cubicBezTo>
                  <a:cubicBezTo>
                    <a:pt x="40" y="45"/>
                    <a:pt x="39" y="45"/>
                    <a:pt x="39" y="45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5" y="49"/>
                    <a:pt x="35" y="49"/>
                    <a:pt x="34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5" y="49"/>
                    <a:pt x="15" y="49"/>
                    <a:pt x="14" y="49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45"/>
                    <a:pt x="10" y="45"/>
                    <a:pt x="10" y="44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5"/>
                    <a:pt x="10" y="15"/>
                    <a:pt x="11" y="15"/>
                  </a:cubicBezTo>
                  <a:cubicBezTo>
                    <a:pt x="11" y="15"/>
                    <a:pt x="11" y="15"/>
                    <a:pt x="11" y="14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1"/>
                    <a:pt x="15" y="10"/>
                    <a:pt x="16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5" y="10"/>
                    <a:pt x="35" y="11"/>
                    <a:pt x="36" y="11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5"/>
                    <a:pt x="40" y="15"/>
                    <a:pt x="40" y="16"/>
                  </a:cubicBezTo>
                  <a:lnTo>
                    <a:pt x="4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3" name="Freeform 33"/>
            <p:cNvSpPr>
              <a:spLocks noEditPoints="1"/>
            </p:cNvSpPr>
            <p:nvPr userDrawn="1"/>
          </p:nvSpPr>
          <p:spPr bwMode="gray">
            <a:xfrm>
              <a:off x="6675917" y="2054317"/>
              <a:ext cx="239115" cy="293444"/>
            </a:xfrm>
            <a:custGeom>
              <a:avLst/>
              <a:gdLst>
                <a:gd name="T0" fmla="*/ 2147483647 w 49"/>
                <a:gd name="T1" fmla="*/ 2147483647 h 60"/>
                <a:gd name="T2" fmla="*/ 2147483647 w 49"/>
                <a:gd name="T3" fmla="*/ 2147483647 h 60"/>
                <a:gd name="T4" fmla="*/ 2147483647 w 49"/>
                <a:gd name="T5" fmla="*/ 2147483647 h 60"/>
                <a:gd name="T6" fmla="*/ 2147483647 w 49"/>
                <a:gd name="T7" fmla="*/ 2147483647 h 60"/>
                <a:gd name="T8" fmla="*/ 2147483647 w 49"/>
                <a:gd name="T9" fmla="*/ 2147483647 h 60"/>
                <a:gd name="T10" fmla="*/ 2147483647 w 49"/>
                <a:gd name="T11" fmla="*/ 2147483647 h 60"/>
                <a:gd name="T12" fmla="*/ 2147483647 w 49"/>
                <a:gd name="T13" fmla="*/ 2147483647 h 60"/>
                <a:gd name="T14" fmla="*/ 2147483647 w 49"/>
                <a:gd name="T15" fmla="*/ 0 h 60"/>
                <a:gd name="T16" fmla="*/ 0 w 49"/>
                <a:gd name="T17" fmla="*/ 0 h 60"/>
                <a:gd name="T18" fmla="*/ 0 w 49"/>
                <a:gd name="T19" fmla="*/ 2147483647 h 60"/>
                <a:gd name="T20" fmla="*/ 2147483647 w 49"/>
                <a:gd name="T21" fmla="*/ 2147483647 h 60"/>
                <a:gd name="T22" fmla="*/ 2147483647 w 49"/>
                <a:gd name="T23" fmla="*/ 2147483647 h 60"/>
                <a:gd name="T24" fmla="*/ 2147483647 w 49"/>
                <a:gd name="T25" fmla="*/ 2147483647 h 60"/>
                <a:gd name="T26" fmla="*/ 2147483647 w 49"/>
                <a:gd name="T27" fmla="*/ 2147483647 h 60"/>
                <a:gd name="T28" fmla="*/ 2147483647 w 49"/>
                <a:gd name="T29" fmla="*/ 2147483647 h 60"/>
                <a:gd name="T30" fmla="*/ 2147483647 w 49"/>
                <a:gd name="T31" fmla="*/ 2147483647 h 60"/>
                <a:gd name="T32" fmla="*/ 2147483647 w 49"/>
                <a:gd name="T33" fmla="*/ 2147483647 h 60"/>
                <a:gd name="T34" fmla="*/ 2147483647 w 49"/>
                <a:gd name="T35" fmla="*/ 2147483647 h 60"/>
                <a:gd name="T36" fmla="*/ 2147483647 w 49"/>
                <a:gd name="T37" fmla="*/ 2147483647 h 60"/>
                <a:gd name="T38" fmla="*/ 2147483647 w 49"/>
                <a:gd name="T39" fmla="*/ 2147483647 h 60"/>
                <a:gd name="T40" fmla="*/ 2147483647 w 49"/>
                <a:gd name="T41" fmla="*/ 2147483647 h 60"/>
                <a:gd name="T42" fmla="*/ 2147483647 w 49"/>
                <a:gd name="T43" fmla="*/ 2147483647 h 60"/>
                <a:gd name="T44" fmla="*/ 2147483647 w 49"/>
                <a:gd name="T45" fmla="*/ 2147483647 h 60"/>
                <a:gd name="T46" fmla="*/ 2147483647 w 49"/>
                <a:gd name="T47" fmla="*/ 2147483647 h 60"/>
                <a:gd name="T48" fmla="*/ 2147483647 w 49"/>
                <a:gd name="T49" fmla="*/ 2147483647 h 60"/>
                <a:gd name="T50" fmla="*/ 2147483647 w 49"/>
                <a:gd name="T51" fmla="*/ 2147483647 h 60"/>
                <a:gd name="T52" fmla="*/ 2147483647 w 49"/>
                <a:gd name="T53" fmla="*/ 2147483647 h 60"/>
                <a:gd name="T54" fmla="*/ 2147483647 w 49"/>
                <a:gd name="T55" fmla="*/ 2147483647 h 60"/>
                <a:gd name="T56" fmla="*/ 2147483647 w 49"/>
                <a:gd name="T57" fmla="*/ 2147483647 h 6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49" h="60">
                  <a:moveTo>
                    <a:pt x="33" y="36"/>
                  </a:moveTo>
                  <a:cubicBezTo>
                    <a:pt x="35" y="36"/>
                    <a:pt x="36" y="36"/>
                    <a:pt x="37" y="34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4" y="27"/>
                    <a:pt x="45" y="26"/>
                    <a:pt x="45" y="24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1"/>
                    <a:pt x="44" y="9"/>
                    <a:pt x="43" y="8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6" y="1"/>
                    <a:pt x="35" y="0"/>
                    <a:pt x="3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8" y="36"/>
                    <a:pt x="18" y="36"/>
                    <a:pt x="19" y="37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31" y="36"/>
                    <a:pt x="31" y="36"/>
                    <a:pt x="31" y="36"/>
                  </a:cubicBezTo>
                  <a:lnTo>
                    <a:pt x="33" y="36"/>
                  </a:lnTo>
                  <a:close/>
                  <a:moveTo>
                    <a:pt x="11" y="26"/>
                  </a:moveTo>
                  <a:cubicBezTo>
                    <a:pt x="11" y="10"/>
                    <a:pt x="11" y="10"/>
                    <a:pt x="1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0"/>
                    <a:pt x="32" y="11"/>
                    <a:pt x="32" y="11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3"/>
                    <a:pt x="34" y="23"/>
                    <a:pt x="34" y="24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1" y="26"/>
                    <a:pt x="31" y="26"/>
                  </a:cubicBezTo>
                  <a:lnTo>
                    <a:pt x="11" y="2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4" name="Freeform 34"/>
            <p:cNvSpPr>
              <a:spLocks/>
            </p:cNvSpPr>
            <p:nvPr userDrawn="1"/>
          </p:nvSpPr>
          <p:spPr bwMode="gray">
            <a:xfrm>
              <a:off x="6728223" y="2103368"/>
              <a:ext cx="112383" cy="81115"/>
            </a:xfrm>
            <a:custGeom>
              <a:avLst/>
              <a:gdLst>
                <a:gd name="T0" fmla="*/ 2147483647 w 23"/>
                <a:gd name="T1" fmla="*/ 2147483647 h 16"/>
                <a:gd name="T2" fmla="*/ 2147483647 w 23"/>
                <a:gd name="T3" fmla="*/ 2147483647 h 16"/>
                <a:gd name="T4" fmla="*/ 2147483647 w 23"/>
                <a:gd name="T5" fmla="*/ 2147483647 h 16"/>
                <a:gd name="T6" fmla="*/ 2147483647 w 23"/>
                <a:gd name="T7" fmla="*/ 2147483647 h 16"/>
                <a:gd name="T8" fmla="*/ 2147483647 w 23"/>
                <a:gd name="T9" fmla="*/ 2147483647 h 16"/>
                <a:gd name="T10" fmla="*/ 2147483647 w 23"/>
                <a:gd name="T11" fmla="*/ 0 h 16"/>
                <a:gd name="T12" fmla="*/ 0 w 23"/>
                <a:gd name="T13" fmla="*/ 0 h 16"/>
                <a:gd name="T14" fmla="*/ 0 w 23"/>
                <a:gd name="T15" fmla="*/ 2147483647 h 16"/>
                <a:gd name="T16" fmla="*/ 2147483647 w 23"/>
                <a:gd name="T17" fmla="*/ 2147483647 h 16"/>
                <a:gd name="T18" fmla="*/ 2147483647 w 23"/>
                <a:gd name="T19" fmla="*/ 2147483647 h 16"/>
                <a:gd name="T20" fmla="*/ 2147483647 w 23"/>
                <a:gd name="T21" fmla="*/ 2147483647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3" h="16">
                  <a:moveTo>
                    <a:pt x="23" y="14"/>
                  </a:moveTo>
                  <a:cubicBezTo>
                    <a:pt x="23" y="13"/>
                    <a:pt x="23" y="13"/>
                    <a:pt x="23" y="12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3"/>
                    <a:pt x="23" y="3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0" y="0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1" y="16"/>
                    <a:pt x="21" y="15"/>
                  </a:cubicBezTo>
                  <a:lnTo>
                    <a:pt x="23" y="14"/>
                  </a:lnTo>
                  <a:close/>
                </a:path>
              </a:pathLst>
            </a:custGeom>
            <a:solidFill>
              <a:srgbClr val="EC22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5" name="Freeform 35"/>
            <p:cNvSpPr>
              <a:spLocks/>
            </p:cNvSpPr>
            <p:nvPr userDrawn="1"/>
          </p:nvSpPr>
          <p:spPr bwMode="gray">
            <a:xfrm>
              <a:off x="6419497" y="2099624"/>
              <a:ext cx="145861" cy="193245"/>
            </a:xfrm>
            <a:custGeom>
              <a:avLst/>
              <a:gdLst>
                <a:gd name="T0" fmla="*/ 2147483647 w 30"/>
                <a:gd name="T1" fmla="*/ 2147483647 h 39"/>
                <a:gd name="T2" fmla="*/ 2147483647 w 30"/>
                <a:gd name="T3" fmla="*/ 2147483647 h 39"/>
                <a:gd name="T4" fmla="*/ 2147483647 w 30"/>
                <a:gd name="T5" fmla="*/ 0 h 39"/>
                <a:gd name="T6" fmla="*/ 2147483647 w 30"/>
                <a:gd name="T7" fmla="*/ 0 h 39"/>
                <a:gd name="T8" fmla="*/ 2147483647 w 30"/>
                <a:gd name="T9" fmla="*/ 2147483647 h 39"/>
                <a:gd name="T10" fmla="*/ 2147483647 w 30"/>
                <a:gd name="T11" fmla="*/ 2147483647 h 39"/>
                <a:gd name="T12" fmla="*/ 2147483647 w 30"/>
                <a:gd name="T13" fmla="*/ 2147483647 h 39"/>
                <a:gd name="T14" fmla="*/ 0 w 30"/>
                <a:gd name="T15" fmla="*/ 2147483647 h 39"/>
                <a:gd name="T16" fmla="*/ 0 w 30"/>
                <a:gd name="T17" fmla="*/ 2147483647 h 39"/>
                <a:gd name="T18" fmla="*/ 2147483647 w 30"/>
                <a:gd name="T19" fmla="*/ 2147483647 h 39"/>
                <a:gd name="T20" fmla="*/ 2147483647 w 30"/>
                <a:gd name="T21" fmla="*/ 2147483647 h 39"/>
                <a:gd name="T22" fmla="*/ 2147483647 w 30"/>
                <a:gd name="T23" fmla="*/ 2147483647 h 39"/>
                <a:gd name="T24" fmla="*/ 2147483647 w 30"/>
                <a:gd name="T25" fmla="*/ 2147483647 h 39"/>
                <a:gd name="T26" fmla="*/ 2147483647 w 30"/>
                <a:gd name="T27" fmla="*/ 2147483647 h 39"/>
                <a:gd name="T28" fmla="*/ 2147483647 w 30"/>
                <a:gd name="T29" fmla="*/ 2147483647 h 39"/>
                <a:gd name="T30" fmla="*/ 2147483647 w 30"/>
                <a:gd name="T31" fmla="*/ 2147483647 h 39"/>
                <a:gd name="T32" fmla="*/ 2147483647 w 30"/>
                <a:gd name="T33" fmla="*/ 2147483647 h 39"/>
                <a:gd name="T34" fmla="*/ 2147483647 w 30"/>
                <a:gd name="T35" fmla="*/ 2147483647 h 3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0" h="39">
                  <a:moveTo>
                    <a:pt x="29" y="4"/>
                  </a:move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5" y="0"/>
                    <a:pt x="2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1"/>
                    <a:pt x="4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5"/>
                    <a:pt x="1" y="3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5" y="39"/>
                    <a:pt x="5" y="39"/>
                    <a:pt x="6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9"/>
                    <a:pt x="25" y="39"/>
                    <a:pt x="26" y="3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30" y="35"/>
                    <a:pt x="30" y="34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5"/>
                    <a:pt x="29" y="5"/>
                    <a:pt x="29" y="4"/>
                  </a:cubicBezTo>
                </a:path>
              </a:pathLst>
            </a:custGeom>
            <a:solidFill>
              <a:srgbClr val="EC22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</p:grpSp>
      <p:grpSp>
        <p:nvGrpSpPr>
          <p:cNvPr id="36" name="Group 121"/>
          <p:cNvGrpSpPr>
            <a:grpSpLocks/>
          </p:cNvGrpSpPr>
          <p:nvPr userDrawn="1"/>
        </p:nvGrpSpPr>
        <p:grpSpPr bwMode="auto">
          <a:xfrm rot="-271608">
            <a:off x="7826832" y="5321325"/>
            <a:ext cx="2551777" cy="415925"/>
            <a:chOff x="2047875" y="1746250"/>
            <a:chExt cx="3851275" cy="628650"/>
          </a:xfrm>
        </p:grpSpPr>
        <p:sp>
          <p:nvSpPr>
            <p:cNvPr id="37" name="Freeform 5"/>
            <p:cNvSpPr>
              <a:spLocks/>
            </p:cNvSpPr>
            <p:nvPr userDrawn="1"/>
          </p:nvSpPr>
          <p:spPr bwMode="gray">
            <a:xfrm>
              <a:off x="2043767" y="1742347"/>
              <a:ext cx="421795" cy="604656"/>
            </a:xfrm>
            <a:custGeom>
              <a:avLst/>
              <a:gdLst>
                <a:gd name="T0" fmla="*/ 2147483647 w 86"/>
                <a:gd name="T1" fmla="*/ 0 h 123"/>
                <a:gd name="T2" fmla="*/ 2147483647 w 86"/>
                <a:gd name="T3" fmla="*/ 0 h 123"/>
                <a:gd name="T4" fmla="*/ 2147483647 w 86"/>
                <a:gd name="T5" fmla="*/ 2147483647 h 123"/>
                <a:gd name="T6" fmla="*/ 0 w 86"/>
                <a:gd name="T7" fmla="*/ 2147483647 h 123"/>
                <a:gd name="T8" fmla="*/ 2147483647 w 86"/>
                <a:gd name="T9" fmla="*/ 0 h 1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6" h="123">
                  <a:moveTo>
                    <a:pt x="35" y="0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59" y="91"/>
                    <a:pt x="50" y="123"/>
                  </a:cubicBezTo>
                  <a:cubicBezTo>
                    <a:pt x="0" y="123"/>
                    <a:pt x="0" y="123"/>
                    <a:pt x="0" y="123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8" name="Freeform 6"/>
            <p:cNvSpPr>
              <a:spLocks noEditPoints="1"/>
            </p:cNvSpPr>
            <p:nvPr userDrawn="1"/>
          </p:nvSpPr>
          <p:spPr bwMode="gray">
            <a:xfrm>
              <a:off x="2329076" y="1875125"/>
              <a:ext cx="776486" cy="494282"/>
            </a:xfrm>
            <a:custGeom>
              <a:avLst/>
              <a:gdLst>
                <a:gd name="T0" fmla="*/ 2147483647 w 158"/>
                <a:gd name="T1" fmla="*/ 2147483647 h 101"/>
                <a:gd name="T2" fmla="*/ 2147483647 w 158"/>
                <a:gd name="T3" fmla="*/ 2147483647 h 101"/>
                <a:gd name="T4" fmla="*/ 2147483647 w 158"/>
                <a:gd name="T5" fmla="*/ 2147483647 h 101"/>
                <a:gd name="T6" fmla="*/ 2147483647 w 158"/>
                <a:gd name="T7" fmla="*/ 2147483647 h 101"/>
                <a:gd name="T8" fmla="*/ 2147483647 w 158"/>
                <a:gd name="T9" fmla="*/ 2147483647 h 101"/>
                <a:gd name="T10" fmla="*/ 2147483647 w 158"/>
                <a:gd name="T11" fmla="*/ 2147483647 h 101"/>
                <a:gd name="T12" fmla="*/ 2147483647 w 158"/>
                <a:gd name="T13" fmla="*/ 2147483647 h 101"/>
                <a:gd name="T14" fmla="*/ 2147483647 w 158"/>
                <a:gd name="T15" fmla="*/ 2147483647 h 101"/>
                <a:gd name="T16" fmla="*/ 2147483647 w 158"/>
                <a:gd name="T17" fmla="*/ 2147483647 h 101"/>
                <a:gd name="T18" fmla="*/ 2147483647 w 158"/>
                <a:gd name="T19" fmla="*/ 2147483647 h 101"/>
                <a:gd name="T20" fmla="*/ 2147483647 w 158"/>
                <a:gd name="T21" fmla="*/ 2147483647 h 101"/>
                <a:gd name="T22" fmla="*/ 2147483647 w 158"/>
                <a:gd name="T23" fmla="*/ 2147483647 h 101"/>
                <a:gd name="T24" fmla="*/ 2147483647 w 158"/>
                <a:gd name="T25" fmla="*/ 2147483647 h 101"/>
                <a:gd name="T26" fmla="*/ 2147483647 w 158"/>
                <a:gd name="T27" fmla="*/ 2147483647 h 101"/>
                <a:gd name="T28" fmla="*/ 2147483647 w 158"/>
                <a:gd name="T29" fmla="*/ 2147483647 h 10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58" h="101">
                  <a:moveTo>
                    <a:pt x="145" y="51"/>
                  </a:moveTo>
                  <a:cubicBezTo>
                    <a:pt x="145" y="51"/>
                    <a:pt x="158" y="24"/>
                    <a:pt x="123" y="14"/>
                  </a:cubicBezTo>
                  <a:cubicBezTo>
                    <a:pt x="123" y="14"/>
                    <a:pt x="66" y="0"/>
                    <a:pt x="29" y="32"/>
                  </a:cubicBezTo>
                  <a:cubicBezTo>
                    <a:pt x="29" y="32"/>
                    <a:pt x="0" y="62"/>
                    <a:pt x="18" y="86"/>
                  </a:cubicBezTo>
                  <a:cubicBezTo>
                    <a:pt x="18" y="86"/>
                    <a:pt x="29" y="101"/>
                    <a:pt x="74" y="99"/>
                  </a:cubicBezTo>
                  <a:cubicBezTo>
                    <a:pt x="74" y="99"/>
                    <a:pt x="110" y="97"/>
                    <a:pt x="120" y="91"/>
                  </a:cubicBezTo>
                  <a:cubicBezTo>
                    <a:pt x="129" y="68"/>
                    <a:pt x="129" y="68"/>
                    <a:pt x="129" y="68"/>
                  </a:cubicBezTo>
                  <a:cubicBezTo>
                    <a:pt x="129" y="68"/>
                    <a:pt x="105" y="82"/>
                    <a:pt x="80" y="83"/>
                  </a:cubicBezTo>
                  <a:cubicBezTo>
                    <a:pt x="80" y="83"/>
                    <a:pt x="54" y="85"/>
                    <a:pt x="58" y="71"/>
                  </a:cubicBezTo>
                  <a:lnTo>
                    <a:pt x="145" y="51"/>
                  </a:lnTo>
                  <a:close/>
                  <a:moveTo>
                    <a:pt x="64" y="45"/>
                  </a:moveTo>
                  <a:cubicBezTo>
                    <a:pt x="70" y="23"/>
                    <a:pt x="90" y="25"/>
                    <a:pt x="90" y="25"/>
                  </a:cubicBezTo>
                  <a:cubicBezTo>
                    <a:pt x="109" y="25"/>
                    <a:pt x="105" y="42"/>
                    <a:pt x="105" y="42"/>
                  </a:cubicBezTo>
                  <a:cubicBezTo>
                    <a:pt x="59" y="65"/>
                    <a:pt x="59" y="65"/>
                    <a:pt x="59" y="65"/>
                  </a:cubicBezTo>
                  <a:lnTo>
                    <a:pt x="64" y="45"/>
                  </a:lnTo>
                  <a:close/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9" name="Freeform 7"/>
            <p:cNvSpPr>
              <a:spLocks/>
            </p:cNvSpPr>
            <p:nvPr userDrawn="1"/>
          </p:nvSpPr>
          <p:spPr bwMode="gray">
            <a:xfrm>
              <a:off x="3026095" y="1898447"/>
              <a:ext cx="762107" cy="451092"/>
            </a:xfrm>
            <a:custGeom>
              <a:avLst/>
              <a:gdLst>
                <a:gd name="T0" fmla="*/ 2147483647 w 155"/>
                <a:gd name="T1" fmla="*/ 2147483647 h 92"/>
                <a:gd name="T2" fmla="*/ 0 w 155"/>
                <a:gd name="T3" fmla="*/ 2147483647 h 92"/>
                <a:gd name="T4" fmla="*/ 2147483647 w 155"/>
                <a:gd name="T5" fmla="*/ 2147483647 h 92"/>
                <a:gd name="T6" fmla="*/ 2147483647 w 155"/>
                <a:gd name="T7" fmla="*/ 2147483647 h 92"/>
                <a:gd name="T8" fmla="*/ 2147483647 w 155"/>
                <a:gd name="T9" fmla="*/ 2147483647 h 92"/>
                <a:gd name="T10" fmla="*/ 2147483647 w 155"/>
                <a:gd name="T11" fmla="*/ 2147483647 h 92"/>
                <a:gd name="T12" fmla="*/ 2147483647 w 155"/>
                <a:gd name="T13" fmla="*/ 2147483647 h 92"/>
                <a:gd name="T14" fmla="*/ 2147483647 w 155"/>
                <a:gd name="T15" fmla="*/ 2147483647 h 92"/>
                <a:gd name="T16" fmla="*/ 2147483647 w 155"/>
                <a:gd name="T17" fmla="*/ 2147483647 h 92"/>
                <a:gd name="T18" fmla="*/ 2147483647 w 155"/>
                <a:gd name="T19" fmla="*/ 2147483647 h 92"/>
                <a:gd name="T20" fmla="*/ 2147483647 w 155"/>
                <a:gd name="T21" fmla="*/ 2147483647 h 92"/>
                <a:gd name="T22" fmla="*/ 2147483647 w 155"/>
                <a:gd name="T23" fmla="*/ 2147483647 h 9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5" h="92">
                  <a:moveTo>
                    <a:pt x="23" y="13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22"/>
                    <a:pt x="82" y="20"/>
                    <a:pt x="92" y="23"/>
                  </a:cubicBezTo>
                  <a:cubicBezTo>
                    <a:pt x="92" y="23"/>
                    <a:pt x="101" y="25"/>
                    <a:pt x="97" y="36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1" y="92"/>
                    <a:pt x="81" y="92"/>
                    <a:pt x="81" y="92"/>
                  </a:cubicBezTo>
                  <a:cubicBezTo>
                    <a:pt x="130" y="92"/>
                    <a:pt x="130" y="92"/>
                    <a:pt x="130" y="92"/>
                  </a:cubicBezTo>
                  <a:cubicBezTo>
                    <a:pt x="147" y="36"/>
                    <a:pt x="147" y="36"/>
                    <a:pt x="147" y="36"/>
                  </a:cubicBezTo>
                  <a:cubicBezTo>
                    <a:pt x="147" y="36"/>
                    <a:pt x="155" y="16"/>
                    <a:pt x="133" y="11"/>
                  </a:cubicBezTo>
                  <a:cubicBezTo>
                    <a:pt x="133" y="11"/>
                    <a:pt x="95" y="0"/>
                    <a:pt x="23" y="13"/>
                  </a:cubicBezTo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40" name="Freeform 8"/>
            <p:cNvSpPr>
              <a:spLocks noEditPoints="1"/>
            </p:cNvSpPr>
            <p:nvPr userDrawn="1"/>
          </p:nvSpPr>
          <p:spPr bwMode="gray">
            <a:xfrm>
              <a:off x="3685911" y="1912787"/>
              <a:ext cx="836400" cy="458290"/>
            </a:xfrm>
            <a:custGeom>
              <a:avLst/>
              <a:gdLst>
                <a:gd name="T0" fmla="*/ 2147483647 w 170"/>
                <a:gd name="T1" fmla="*/ 2147483647 h 93"/>
                <a:gd name="T2" fmla="*/ 2147483647 w 170"/>
                <a:gd name="T3" fmla="*/ 2147483647 h 93"/>
                <a:gd name="T4" fmla="*/ 2147483647 w 170"/>
                <a:gd name="T5" fmla="*/ 2147483647 h 93"/>
                <a:gd name="T6" fmla="*/ 2147483647 w 170"/>
                <a:gd name="T7" fmla="*/ 2147483647 h 93"/>
                <a:gd name="T8" fmla="*/ 2147483647 w 170"/>
                <a:gd name="T9" fmla="*/ 2147483647 h 93"/>
                <a:gd name="T10" fmla="*/ 2147483647 w 170"/>
                <a:gd name="T11" fmla="*/ 2147483647 h 93"/>
                <a:gd name="T12" fmla="*/ 2147483647 w 170"/>
                <a:gd name="T13" fmla="*/ 2147483647 h 93"/>
                <a:gd name="T14" fmla="*/ 2147483647 w 170"/>
                <a:gd name="T15" fmla="*/ 2147483647 h 93"/>
                <a:gd name="T16" fmla="*/ 2147483647 w 170"/>
                <a:gd name="T17" fmla="*/ 2147483647 h 93"/>
                <a:gd name="T18" fmla="*/ 2147483647 w 170"/>
                <a:gd name="T19" fmla="*/ 2147483647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0" h="93">
                  <a:moveTo>
                    <a:pt x="99" y="3"/>
                  </a:moveTo>
                  <a:cubicBezTo>
                    <a:pt x="28" y="2"/>
                    <a:pt x="17" y="46"/>
                    <a:pt x="17" y="46"/>
                  </a:cubicBezTo>
                  <a:cubicBezTo>
                    <a:pt x="0" y="93"/>
                    <a:pt x="71" y="90"/>
                    <a:pt x="71" y="90"/>
                  </a:cubicBezTo>
                  <a:cubicBezTo>
                    <a:pt x="81" y="91"/>
                    <a:pt x="147" y="89"/>
                    <a:pt x="158" y="44"/>
                  </a:cubicBezTo>
                  <a:cubicBezTo>
                    <a:pt x="170" y="0"/>
                    <a:pt x="99" y="3"/>
                    <a:pt x="99" y="3"/>
                  </a:cubicBezTo>
                  <a:moveTo>
                    <a:pt x="106" y="50"/>
                  </a:moveTo>
                  <a:cubicBezTo>
                    <a:pt x="106" y="50"/>
                    <a:pt x="95" y="82"/>
                    <a:pt x="73" y="73"/>
                  </a:cubicBezTo>
                  <a:cubicBezTo>
                    <a:pt x="68" y="71"/>
                    <a:pt x="62" y="60"/>
                    <a:pt x="70" y="41"/>
                  </a:cubicBezTo>
                  <a:cubicBezTo>
                    <a:pt x="70" y="41"/>
                    <a:pt x="79" y="17"/>
                    <a:pt x="95" y="18"/>
                  </a:cubicBezTo>
                  <a:cubicBezTo>
                    <a:pt x="95" y="18"/>
                    <a:pt x="117" y="16"/>
                    <a:pt x="106" y="50"/>
                  </a:cubicBezTo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41" name="Freeform 9"/>
            <p:cNvSpPr>
              <a:spLocks noEditPoints="1"/>
            </p:cNvSpPr>
            <p:nvPr userDrawn="1"/>
          </p:nvSpPr>
          <p:spPr bwMode="gray">
            <a:xfrm>
              <a:off x="5022573" y="1912645"/>
              <a:ext cx="831606" cy="458290"/>
            </a:xfrm>
            <a:custGeom>
              <a:avLst/>
              <a:gdLst>
                <a:gd name="T0" fmla="*/ 2147483647 w 169"/>
                <a:gd name="T1" fmla="*/ 2147483647 h 93"/>
                <a:gd name="T2" fmla="*/ 2147483647 w 169"/>
                <a:gd name="T3" fmla="*/ 2147483647 h 93"/>
                <a:gd name="T4" fmla="*/ 2147483647 w 169"/>
                <a:gd name="T5" fmla="*/ 2147483647 h 93"/>
                <a:gd name="T6" fmla="*/ 2147483647 w 169"/>
                <a:gd name="T7" fmla="*/ 2147483647 h 93"/>
                <a:gd name="T8" fmla="*/ 2147483647 w 169"/>
                <a:gd name="T9" fmla="*/ 2147483647 h 93"/>
                <a:gd name="T10" fmla="*/ 2147483647 w 169"/>
                <a:gd name="T11" fmla="*/ 2147483647 h 93"/>
                <a:gd name="T12" fmla="*/ 2147483647 w 169"/>
                <a:gd name="T13" fmla="*/ 2147483647 h 93"/>
                <a:gd name="T14" fmla="*/ 2147483647 w 169"/>
                <a:gd name="T15" fmla="*/ 2147483647 h 93"/>
                <a:gd name="T16" fmla="*/ 2147483647 w 169"/>
                <a:gd name="T17" fmla="*/ 2147483647 h 93"/>
                <a:gd name="T18" fmla="*/ 2147483647 w 169"/>
                <a:gd name="T19" fmla="*/ 2147483647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9" h="93">
                  <a:moveTo>
                    <a:pt x="98" y="3"/>
                  </a:moveTo>
                  <a:cubicBezTo>
                    <a:pt x="27" y="2"/>
                    <a:pt x="17" y="46"/>
                    <a:pt x="17" y="46"/>
                  </a:cubicBezTo>
                  <a:cubicBezTo>
                    <a:pt x="0" y="93"/>
                    <a:pt x="71" y="90"/>
                    <a:pt x="71" y="90"/>
                  </a:cubicBezTo>
                  <a:cubicBezTo>
                    <a:pt x="80" y="91"/>
                    <a:pt x="146" y="89"/>
                    <a:pt x="158" y="44"/>
                  </a:cubicBezTo>
                  <a:cubicBezTo>
                    <a:pt x="169" y="0"/>
                    <a:pt x="98" y="3"/>
                    <a:pt x="98" y="3"/>
                  </a:cubicBezTo>
                  <a:moveTo>
                    <a:pt x="105" y="50"/>
                  </a:moveTo>
                  <a:cubicBezTo>
                    <a:pt x="105" y="50"/>
                    <a:pt x="95" y="82"/>
                    <a:pt x="73" y="73"/>
                  </a:cubicBezTo>
                  <a:cubicBezTo>
                    <a:pt x="67" y="71"/>
                    <a:pt x="62" y="60"/>
                    <a:pt x="70" y="41"/>
                  </a:cubicBezTo>
                  <a:cubicBezTo>
                    <a:pt x="70" y="41"/>
                    <a:pt x="78" y="17"/>
                    <a:pt x="95" y="18"/>
                  </a:cubicBezTo>
                  <a:cubicBezTo>
                    <a:pt x="95" y="18"/>
                    <a:pt x="117" y="16"/>
                    <a:pt x="105" y="50"/>
                  </a:cubicBezTo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42" name="Freeform 10"/>
            <p:cNvSpPr>
              <a:spLocks/>
            </p:cNvSpPr>
            <p:nvPr userDrawn="1"/>
          </p:nvSpPr>
          <p:spPr bwMode="gray">
            <a:xfrm>
              <a:off x="4490741" y="1941733"/>
              <a:ext cx="687814" cy="407903"/>
            </a:xfrm>
            <a:custGeom>
              <a:avLst/>
              <a:gdLst>
                <a:gd name="T0" fmla="*/ 0 w 433"/>
                <a:gd name="T1" fmla="*/ 0 h 257"/>
                <a:gd name="T2" fmla="*/ 2147483647 w 433"/>
                <a:gd name="T3" fmla="*/ 0 h 257"/>
                <a:gd name="T4" fmla="*/ 2147483647 w 433"/>
                <a:gd name="T5" fmla="*/ 2147483647 h 257"/>
                <a:gd name="T6" fmla="*/ 2147483647 w 433"/>
                <a:gd name="T7" fmla="*/ 0 h 257"/>
                <a:gd name="T8" fmla="*/ 2147483647 w 433"/>
                <a:gd name="T9" fmla="*/ 0 h 257"/>
                <a:gd name="T10" fmla="*/ 2147483647 w 433"/>
                <a:gd name="T11" fmla="*/ 2147483647 h 257"/>
                <a:gd name="T12" fmla="*/ 2147483647 w 433"/>
                <a:gd name="T13" fmla="*/ 2147483647 h 257"/>
                <a:gd name="T14" fmla="*/ 0 w 433"/>
                <a:gd name="T15" fmla="*/ 0 h 25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33" h="257">
                  <a:moveTo>
                    <a:pt x="0" y="0"/>
                  </a:moveTo>
                  <a:lnTo>
                    <a:pt x="139" y="0"/>
                  </a:lnTo>
                  <a:lnTo>
                    <a:pt x="164" y="176"/>
                  </a:lnTo>
                  <a:lnTo>
                    <a:pt x="285" y="0"/>
                  </a:lnTo>
                  <a:lnTo>
                    <a:pt x="433" y="0"/>
                  </a:lnTo>
                  <a:lnTo>
                    <a:pt x="260" y="257"/>
                  </a:lnTo>
                  <a:lnTo>
                    <a:pt x="31" y="2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pic>
          <p:nvPicPr>
            <p:cNvPr id="43" name="Picture 37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gray">
            <a:xfrm>
              <a:off x="5786437" y="2238375"/>
              <a:ext cx="112713" cy="112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Title 16"/>
          <p:cNvSpPr>
            <a:spLocks noGrp="1"/>
          </p:cNvSpPr>
          <p:nvPr>
            <p:ph type="title"/>
          </p:nvPr>
        </p:nvSpPr>
        <p:spPr bwMode="gray">
          <a:xfrm rot="21404489">
            <a:off x="1094746" y="910719"/>
            <a:ext cx="9714592" cy="3570463"/>
          </a:xfrm>
          <a:prstGeom prst="rect">
            <a:avLst/>
          </a:prstGeom>
        </p:spPr>
        <p:txBody>
          <a:bodyPr lIns="121899" tIns="60949" rIns="121899" bIns="60949" anchor="ctr" anchorCtr="0"/>
          <a:lstStyle>
            <a:lvl1pPr marL="0" algn="l" defTabSz="1218987" rtl="0" eaLnBrk="1" latinLnBrk="0" hangingPunct="1">
              <a:lnSpc>
                <a:spcPts val="6480"/>
              </a:lnSpc>
              <a:spcBef>
                <a:spcPct val="0"/>
              </a:spcBef>
              <a:buNone/>
              <a:defRPr lang="en-US" sz="5400" b="1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151963"/>
      </p:ext>
    </p:extLst>
  </p:cSld>
  <p:clrMapOvr>
    <a:masterClrMapping/>
  </p:clrMapOvr>
  <p:transition spd="med"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2"/>
          <p:cNvSpPr>
            <a:spLocks/>
          </p:cNvSpPr>
          <p:nvPr userDrawn="1"/>
        </p:nvSpPr>
        <p:spPr bwMode="gray">
          <a:xfrm>
            <a:off x="0" y="254025"/>
            <a:ext cx="204841" cy="792163"/>
          </a:xfrm>
          <a:custGeom>
            <a:avLst/>
            <a:gdLst>
              <a:gd name="T0" fmla="*/ 0 w 215"/>
              <a:gd name="T1" fmla="*/ 308 h 703"/>
              <a:gd name="T2" fmla="*/ 0 w 215"/>
              <a:gd name="T3" fmla="*/ 703 h 703"/>
              <a:gd name="T4" fmla="*/ 215 w 215"/>
              <a:gd name="T5" fmla="*/ 395 h 703"/>
              <a:gd name="T6" fmla="*/ 215 w 215"/>
              <a:gd name="T7" fmla="*/ 0 h 703"/>
              <a:gd name="T8" fmla="*/ 0 w 215"/>
              <a:gd name="T9" fmla="*/ 308 h 703"/>
              <a:gd name="connsiteX0" fmla="*/ 0 w 10000"/>
              <a:gd name="connsiteY0" fmla="*/ 4381 h 7400"/>
              <a:gd name="connsiteX1" fmla="*/ 6119 w 10000"/>
              <a:gd name="connsiteY1" fmla="*/ 7400 h 7400"/>
              <a:gd name="connsiteX2" fmla="*/ 10000 w 10000"/>
              <a:gd name="connsiteY2" fmla="*/ 5619 h 7400"/>
              <a:gd name="connsiteX3" fmla="*/ 10000 w 10000"/>
              <a:gd name="connsiteY3" fmla="*/ 0 h 7400"/>
              <a:gd name="connsiteX4" fmla="*/ 0 w 10000"/>
              <a:gd name="connsiteY4" fmla="*/ 4381 h 7400"/>
              <a:gd name="connsiteX0" fmla="*/ 0 w 3881"/>
              <a:gd name="connsiteY0" fmla="*/ 2482 h 10000"/>
              <a:gd name="connsiteX1" fmla="*/ 0 w 3881"/>
              <a:gd name="connsiteY1" fmla="*/ 10000 h 10000"/>
              <a:gd name="connsiteX2" fmla="*/ 3881 w 3881"/>
              <a:gd name="connsiteY2" fmla="*/ 7593 h 10000"/>
              <a:gd name="connsiteX3" fmla="*/ 3881 w 3881"/>
              <a:gd name="connsiteY3" fmla="*/ 0 h 10000"/>
              <a:gd name="connsiteX4" fmla="*/ 0 w 3881"/>
              <a:gd name="connsiteY4" fmla="*/ 248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1" h="10000">
                <a:moveTo>
                  <a:pt x="0" y="2482"/>
                </a:moveTo>
                <a:lnTo>
                  <a:pt x="0" y="10000"/>
                </a:lnTo>
                <a:lnTo>
                  <a:pt x="3881" y="7593"/>
                </a:lnTo>
                <a:lnTo>
                  <a:pt x="3881" y="0"/>
                </a:lnTo>
                <a:lnTo>
                  <a:pt x="0" y="2482"/>
                </a:lnTo>
                <a:close/>
              </a:path>
            </a:pathLst>
          </a:custGeom>
          <a:gradFill flip="none" rotWithShape="0">
            <a:gsLst>
              <a:gs pos="47000">
                <a:srgbClr val="AF0707"/>
              </a:gs>
              <a:gs pos="100000">
                <a:srgbClr val="7F1B1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4" name="Rectangle 11"/>
          <p:cNvSpPr>
            <a:spLocks noChangeArrowheads="1"/>
          </p:cNvSpPr>
          <p:nvPr userDrawn="1"/>
        </p:nvSpPr>
        <p:spPr bwMode="gray">
          <a:xfrm flipH="1">
            <a:off x="205506" y="255906"/>
            <a:ext cx="11986494" cy="597132"/>
          </a:xfrm>
          <a:prstGeom prst="rect">
            <a:avLst/>
          </a:prstGeom>
          <a:gradFill flip="none" rotWithShape="0">
            <a:gsLst>
              <a:gs pos="100000">
                <a:srgbClr val="FF1313"/>
              </a:gs>
              <a:gs pos="0">
                <a:srgbClr val="EC222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21" name="Title 28"/>
          <p:cNvSpPr>
            <a:spLocks noGrp="1"/>
          </p:cNvSpPr>
          <p:nvPr>
            <p:ph type="title"/>
          </p:nvPr>
        </p:nvSpPr>
        <p:spPr bwMode="gray">
          <a:xfrm>
            <a:off x="283811" y="255906"/>
            <a:ext cx="11908201" cy="597132"/>
          </a:xfrm>
          <a:prstGeom prst="rect">
            <a:avLst/>
          </a:prstGeom>
        </p:spPr>
        <p:txBody>
          <a:bodyPr wrap="square" lIns="121899" tIns="60949" rIns="121899" bIns="60949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31822"/>
      </p:ext>
    </p:extLst>
  </p:cSld>
  <p:clrMapOvr>
    <a:masterClrMapping/>
  </p:clrMapOvr>
  <p:transition spd="med"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 userDrawn="1"/>
        </p:nvSpPr>
        <p:spPr bwMode="gray">
          <a:xfrm flipH="1">
            <a:off x="205506" y="255906"/>
            <a:ext cx="11986494" cy="597132"/>
          </a:xfrm>
          <a:prstGeom prst="rect">
            <a:avLst/>
          </a:prstGeom>
          <a:gradFill flip="none" rotWithShape="0">
            <a:gsLst>
              <a:gs pos="100000">
                <a:srgbClr val="FF1313"/>
              </a:gs>
              <a:gs pos="0">
                <a:srgbClr val="EC222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5" name="Freeform 12"/>
          <p:cNvSpPr>
            <a:spLocks/>
          </p:cNvSpPr>
          <p:nvPr userDrawn="1"/>
        </p:nvSpPr>
        <p:spPr bwMode="gray">
          <a:xfrm>
            <a:off x="0" y="254025"/>
            <a:ext cx="204841" cy="792163"/>
          </a:xfrm>
          <a:custGeom>
            <a:avLst/>
            <a:gdLst>
              <a:gd name="T0" fmla="*/ 0 w 215"/>
              <a:gd name="T1" fmla="*/ 308 h 703"/>
              <a:gd name="T2" fmla="*/ 0 w 215"/>
              <a:gd name="T3" fmla="*/ 703 h 703"/>
              <a:gd name="T4" fmla="*/ 215 w 215"/>
              <a:gd name="T5" fmla="*/ 395 h 703"/>
              <a:gd name="T6" fmla="*/ 215 w 215"/>
              <a:gd name="T7" fmla="*/ 0 h 703"/>
              <a:gd name="T8" fmla="*/ 0 w 215"/>
              <a:gd name="T9" fmla="*/ 308 h 703"/>
              <a:gd name="connsiteX0" fmla="*/ 0 w 10000"/>
              <a:gd name="connsiteY0" fmla="*/ 4381 h 7400"/>
              <a:gd name="connsiteX1" fmla="*/ 6119 w 10000"/>
              <a:gd name="connsiteY1" fmla="*/ 7400 h 7400"/>
              <a:gd name="connsiteX2" fmla="*/ 10000 w 10000"/>
              <a:gd name="connsiteY2" fmla="*/ 5619 h 7400"/>
              <a:gd name="connsiteX3" fmla="*/ 10000 w 10000"/>
              <a:gd name="connsiteY3" fmla="*/ 0 h 7400"/>
              <a:gd name="connsiteX4" fmla="*/ 0 w 10000"/>
              <a:gd name="connsiteY4" fmla="*/ 4381 h 7400"/>
              <a:gd name="connsiteX0" fmla="*/ 0 w 3881"/>
              <a:gd name="connsiteY0" fmla="*/ 2482 h 10000"/>
              <a:gd name="connsiteX1" fmla="*/ 0 w 3881"/>
              <a:gd name="connsiteY1" fmla="*/ 10000 h 10000"/>
              <a:gd name="connsiteX2" fmla="*/ 3881 w 3881"/>
              <a:gd name="connsiteY2" fmla="*/ 7593 h 10000"/>
              <a:gd name="connsiteX3" fmla="*/ 3881 w 3881"/>
              <a:gd name="connsiteY3" fmla="*/ 0 h 10000"/>
              <a:gd name="connsiteX4" fmla="*/ 0 w 3881"/>
              <a:gd name="connsiteY4" fmla="*/ 248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1" h="10000">
                <a:moveTo>
                  <a:pt x="0" y="2482"/>
                </a:moveTo>
                <a:lnTo>
                  <a:pt x="0" y="10000"/>
                </a:lnTo>
                <a:lnTo>
                  <a:pt x="3881" y="7593"/>
                </a:lnTo>
                <a:lnTo>
                  <a:pt x="3881" y="0"/>
                </a:lnTo>
                <a:lnTo>
                  <a:pt x="0" y="2482"/>
                </a:lnTo>
                <a:close/>
              </a:path>
            </a:pathLst>
          </a:custGeom>
          <a:gradFill flip="none" rotWithShape="0">
            <a:gsLst>
              <a:gs pos="47000">
                <a:srgbClr val="AF0707"/>
              </a:gs>
              <a:gs pos="100000">
                <a:srgbClr val="7F1B1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277217" y="1335026"/>
            <a:ext cx="11726436" cy="5039399"/>
          </a:xfrm>
          <a:prstGeom prst="rect">
            <a:avLst/>
          </a:prstGeom>
        </p:spPr>
        <p:txBody>
          <a:bodyPr lIns="121899" tIns="60949" rIns="121899" bIns="60949"/>
          <a:lstStyle>
            <a:lvl1pPr marL="226444" indent="-226444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defRPr sz="2400">
                <a:solidFill>
                  <a:srgbClr val="414042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20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18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16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16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28"/>
          <p:cNvSpPr>
            <a:spLocks noGrp="1"/>
          </p:cNvSpPr>
          <p:nvPr>
            <p:ph type="title"/>
          </p:nvPr>
        </p:nvSpPr>
        <p:spPr bwMode="gray">
          <a:xfrm>
            <a:off x="283811" y="255906"/>
            <a:ext cx="11908201" cy="597132"/>
          </a:xfrm>
          <a:prstGeom prst="rect">
            <a:avLst/>
          </a:prstGeom>
        </p:spPr>
        <p:txBody>
          <a:bodyPr wrap="square" lIns="121899" tIns="60949" rIns="121899" bIns="60949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439781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351" y="274320"/>
            <a:ext cx="11069166" cy="51814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5366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ChangeArrowheads="1"/>
          </p:cNvSpPr>
          <p:nvPr userDrawn="1"/>
        </p:nvSpPr>
        <p:spPr bwMode="gray">
          <a:xfrm flipH="1">
            <a:off x="205506" y="255906"/>
            <a:ext cx="11986494" cy="597132"/>
          </a:xfrm>
          <a:prstGeom prst="rect">
            <a:avLst/>
          </a:prstGeom>
          <a:gradFill flip="none" rotWithShape="0">
            <a:gsLst>
              <a:gs pos="100000">
                <a:srgbClr val="FF1313"/>
              </a:gs>
              <a:gs pos="0">
                <a:srgbClr val="EC222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6" name="Freeform 12"/>
          <p:cNvSpPr>
            <a:spLocks/>
          </p:cNvSpPr>
          <p:nvPr userDrawn="1"/>
        </p:nvSpPr>
        <p:spPr bwMode="gray">
          <a:xfrm>
            <a:off x="0" y="254025"/>
            <a:ext cx="204841" cy="792163"/>
          </a:xfrm>
          <a:custGeom>
            <a:avLst/>
            <a:gdLst>
              <a:gd name="T0" fmla="*/ 0 w 215"/>
              <a:gd name="T1" fmla="*/ 308 h 703"/>
              <a:gd name="T2" fmla="*/ 0 w 215"/>
              <a:gd name="T3" fmla="*/ 703 h 703"/>
              <a:gd name="T4" fmla="*/ 215 w 215"/>
              <a:gd name="T5" fmla="*/ 395 h 703"/>
              <a:gd name="T6" fmla="*/ 215 w 215"/>
              <a:gd name="T7" fmla="*/ 0 h 703"/>
              <a:gd name="T8" fmla="*/ 0 w 215"/>
              <a:gd name="T9" fmla="*/ 308 h 703"/>
              <a:gd name="connsiteX0" fmla="*/ 0 w 10000"/>
              <a:gd name="connsiteY0" fmla="*/ 4381 h 7400"/>
              <a:gd name="connsiteX1" fmla="*/ 6119 w 10000"/>
              <a:gd name="connsiteY1" fmla="*/ 7400 h 7400"/>
              <a:gd name="connsiteX2" fmla="*/ 10000 w 10000"/>
              <a:gd name="connsiteY2" fmla="*/ 5619 h 7400"/>
              <a:gd name="connsiteX3" fmla="*/ 10000 w 10000"/>
              <a:gd name="connsiteY3" fmla="*/ 0 h 7400"/>
              <a:gd name="connsiteX4" fmla="*/ 0 w 10000"/>
              <a:gd name="connsiteY4" fmla="*/ 4381 h 7400"/>
              <a:gd name="connsiteX0" fmla="*/ 0 w 3881"/>
              <a:gd name="connsiteY0" fmla="*/ 2482 h 10000"/>
              <a:gd name="connsiteX1" fmla="*/ 0 w 3881"/>
              <a:gd name="connsiteY1" fmla="*/ 10000 h 10000"/>
              <a:gd name="connsiteX2" fmla="*/ 3881 w 3881"/>
              <a:gd name="connsiteY2" fmla="*/ 7593 h 10000"/>
              <a:gd name="connsiteX3" fmla="*/ 3881 w 3881"/>
              <a:gd name="connsiteY3" fmla="*/ 0 h 10000"/>
              <a:gd name="connsiteX4" fmla="*/ 0 w 3881"/>
              <a:gd name="connsiteY4" fmla="*/ 248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1" h="10000">
                <a:moveTo>
                  <a:pt x="0" y="2482"/>
                </a:moveTo>
                <a:lnTo>
                  <a:pt x="0" y="10000"/>
                </a:lnTo>
                <a:lnTo>
                  <a:pt x="3881" y="7593"/>
                </a:lnTo>
                <a:lnTo>
                  <a:pt x="3881" y="0"/>
                </a:lnTo>
                <a:lnTo>
                  <a:pt x="0" y="2482"/>
                </a:lnTo>
                <a:close/>
              </a:path>
            </a:pathLst>
          </a:custGeom>
          <a:gradFill flip="none" rotWithShape="0">
            <a:gsLst>
              <a:gs pos="47000">
                <a:srgbClr val="AF0707"/>
              </a:gs>
              <a:gs pos="100000">
                <a:srgbClr val="7F1B1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277217" y="1974787"/>
            <a:ext cx="11726436" cy="4399636"/>
          </a:xfrm>
          <a:prstGeom prst="rect">
            <a:avLst/>
          </a:prstGeom>
        </p:spPr>
        <p:txBody>
          <a:bodyPr lIns="121899" tIns="60949" rIns="121899" bIns="60949"/>
          <a:lstStyle>
            <a:lvl1pPr marL="226444" indent="-226444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defRPr sz="2400">
                <a:solidFill>
                  <a:srgbClr val="414042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20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18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16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16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270491" y="1335049"/>
            <a:ext cx="11726436" cy="639763"/>
          </a:xfrm>
          <a:prstGeom prst="rect">
            <a:avLst/>
          </a:prstGeom>
        </p:spPr>
        <p:txBody>
          <a:bodyPr lIns="121899" tIns="60949" rIns="121899" bIns="60949" anchor="t" anchorCtr="0">
            <a:normAutofit/>
          </a:bodyPr>
          <a:lstStyle>
            <a:lvl1pPr marL="0" indent="0">
              <a:buNone/>
              <a:defRPr sz="2800" b="1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9" name="Title 28"/>
          <p:cNvSpPr>
            <a:spLocks noGrp="1"/>
          </p:cNvSpPr>
          <p:nvPr>
            <p:ph type="title"/>
          </p:nvPr>
        </p:nvSpPr>
        <p:spPr bwMode="gray">
          <a:xfrm>
            <a:off x="283811" y="255906"/>
            <a:ext cx="11908201" cy="597132"/>
          </a:xfrm>
          <a:prstGeom prst="rect">
            <a:avLst/>
          </a:prstGeom>
        </p:spPr>
        <p:txBody>
          <a:bodyPr wrap="square" lIns="121899" tIns="60949" rIns="121899" bIns="60949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788281638"/>
      </p:ext>
    </p:extLst>
  </p:cSld>
  <p:clrMapOvr>
    <a:masterClrMapping/>
  </p:clrMapOvr>
  <p:transition spd="med"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 bwMode="black">
          <a:xfrm>
            <a:off x="512909" y="6451625"/>
            <a:ext cx="3661729" cy="276225"/>
          </a:xfrm>
          <a:prstGeom prst="rect">
            <a:avLst/>
          </a:prstGeom>
          <a:noFill/>
        </p:spPr>
        <p:txBody>
          <a:bodyPr wrap="none" lIns="121899" tIns="60949" rIns="121899" bIns="60949">
            <a:spAutoFit/>
          </a:bodyPr>
          <a:lstStyle/>
          <a:p>
            <a:pPr defTabSz="1218987">
              <a:defRPr/>
            </a:pPr>
            <a:r>
              <a:rPr lang="en-US" sz="1000" cap="all">
                <a:solidFill>
                  <a:srgbClr val="939598"/>
                </a:solidFill>
                <a:ea typeface="宋体" pitchFamily="2" charset="-122"/>
                <a:cs typeface="Arial" pitchFamily="34" charset="0"/>
              </a:rPr>
              <a:t>2012 LENOVO CONFIDENTIAL</a:t>
            </a:r>
            <a:r>
              <a:rPr lang="en-US" sz="1000" cap="all" dirty="0">
                <a:solidFill>
                  <a:srgbClr val="939598"/>
                </a:solidFill>
                <a:ea typeface="宋体" pitchFamily="2" charset="-122"/>
                <a:cs typeface="Arial" pitchFamily="34" charset="0"/>
              </a:rPr>
              <a:t>. All rights reserved.</a:t>
            </a: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invGray">
          <a:xfrm flipH="1">
            <a:off x="82827" y="6501819"/>
            <a:ext cx="428024" cy="176519"/>
          </a:xfrm>
          <a:prstGeom prst="rect">
            <a:avLst/>
          </a:prstGeom>
          <a:gradFill flip="none" rotWithShape="0">
            <a:gsLst>
              <a:gs pos="100000">
                <a:srgbClr val="FF1313"/>
              </a:gs>
              <a:gs pos="0">
                <a:srgbClr val="EC222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8" name="Freeform 8"/>
          <p:cNvSpPr>
            <a:spLocks/>
          </p:cNvSpPr>
          <p:nvPr userDrawn="1"/>
        </p:nvSpPr>
        <p:spPr bwMode="invGray">
          <a:xfrm flipH="1">
            <a:off x="0" y="6502400"/>
            <a:ext cx="82572" cy="260350"/>
          </a:xfrm>
          <a:custGeom>
            <a:avLst/>
            <a:gdLst>
              <a:gd name="T0" fmla="*/ 0 w 219"/>
              <a:gd name="T1" fmla="*/ 0 h 744"/>
              <a:gd name="T2" fmla="*/ 219 w 219"/>
              <a:gd name="T3" fmla="*/ 314 h 744"/>
              <a:gd name="T4" fmla="*/ 219 w 219"/>
              <a:gd name="T5" fmla="*/ 744 h 744"/>
              <a:gd name="T6" fmla="*/ 0 w 219"/>
              <a:gd name="T7" fmla="*/ 430 h 744"/>
              <a:gd name="T8" fmla="*/ 0 w 219"/>
              <a:gd name="T9" fmla="*/ 0 h 744"/>
              <a:gd name="connsiteX0" fmla="*/ 0 w 10000"/>
              <a:gd name="connsiteY0" fmla="*/ 0 h 10000"/>
              <a:gd name="connsiteX1" fmla="*/ 6910 w 10000"/>
              <a:gd name="connsiteY1" fmla="*/ 2903 h 10000"/>
              <a:gd name="connsiteX2" fmla="*/ 10000 w 10000"/>
              <a:gd name="connsiteY2" fmla="*/ 10000 h 10000"/>
              <a:gd name="connsiteX3" fmla="*/ 0 w 10000"/>
              <a:gd name="connsiteY3" fmla="*/ 5780 h 10000"/>
              <a:gd name="connsiteX4" fmla="*/ 0 w 10000"/>
              <a:gd name="connsiteY4" fmla="*/ 0 h 10000"/>
              <a:gd name="connsiteX0" fmla="*/ 0 w 6910"/>
              <a:gd name="connsiteY0" fmla="*/ 0 h 8544"/>
              <a:gd name="connsiteX1" fmla="*/ 6910 w 6910"/>
              <a:gd name="connsiteY1" fmla="*/ 2903 h 8544"/>
              <a:gd name="connsiteX2" fmla="*/ 6910 w 6910"/>
              <a:gd name="connsiteY2" fmla="*/ 8544 h 8544"/>
              <a:gd name="connsiteX3" fmla="*/ 0 w 6910"/>
              <a:gd name="connsiteY3" fmla="*/ 5780 h 8544"/>
              <a:gd name="connsiteX4" fmla="*/ 0 w 6910"/>
              <a:gd name="connsiteY4" fmla="*/ 0 h 8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10" h="8544">
                <a:moveTo>
                  <a:pt x="0" y="0"/>
                </a:moveTo>
                <a:lnTo>
                  <a:pt x="6910" y="2903"/>
                </a:lnTo>
                <a:lnTo>
                  <a:pt x="6910" y="8544"/>
                </a:lnTo>
                <a:lnTo>
                  <a:pt x="0" y="5780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47000">
                <a:srgbClr val="AF0707"/>
              </a:gs>
              <a:gs pos="100000">
                <a:srgbClr val="7F1B1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invGray">
          <a:xfrm>
            <a:off x="100052" y="6445275"/>
            <a:ext cx="40333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899" tIns="60949" rIns="121899" bIns="60949">
            <a:spAutoFit/>
          </a:bodyPr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</a:pPr>
            <a:fld id="{AF7FE431-34D8-46D5-80D0-19E048DBC0A3}" type="slidenum">
              <a:rPr lang="en-US" altLang="zh-CN" sz="1000">
                <a:solidFill>
                  <a:prstClr val="white"/>
                </a:solidFill>
                <a:ea typeface="宋体" pitchFamily="2" charset="-122"/>
                <a:cs typeface="Arial" pitchFamily="34" charset="0"/>
              </a:rPr>
              <a:pPr algn="ctr" defTabSz="121761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z="1000">
              <a:solidFill>
                <a:prstClr val="white"/>
              </a:solidFill>
              <a:ea typeface="宋体" pitchFamily="2" charset="-122"/>
              <a:cs typeface="Arial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gray">
          <a:xfrm>
            <a:off x="11013768" y="6531000"/>
            <a:ext cx="1009913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>
            <a:spLocks noChangeArrowheads="1"/>
          </p:cNvSpPr>
          <p:nvPr userDrawn="1"/>
        </p:nvSpPr>
        <p:spPr bwMode="gray">
          <a:xfrm flipH="1">
            <a:off x="205517" y="255906"/>
            <a:ext cx="5678460" cy="597132"/>
          </a:xfrm>
          <a:prstGeom prst="rect">
            <a:avLst/>
          </a:prstGeom>
          <a:gradFill flip="none" rotWithShape="0">
            <a:gsLst>
              <a:gs pos="100000">
                <a:srgbClr val="FF1313"/>
              </a:gs>
              <a:gs pos="0">
                <a:srgbClr val="EC222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13" name="Rectangle 11"/>
          <p:cNvSpPr>
            <a:spLocks noChangeArrowheads="1"/>
          </p:cNvSpPr>
          <p:nvPr userDrawn="1"/>
        </p:nvSpPr>
        <p:spPr bwMode="gray">
          <a:xfrm rot="10800000" flipH="1">
            <a:off x="6249510" y="255905"/>
            <a:ext cx="5737007" cy="597132"/>
          </a:xfrm>
          <a:prstGeom prst="rect">
            <a:avLst/>
          </a:prstGeom>
          <a:gradFill flip="none" rotWithShape="0">
            <a:gsLst>
              <a:gs pos="100000">
                <a:srgbClr val="FF1313"/>
              </a:gs>
              <a:gs pos="0">
                <a:srgbClr val="EC222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14" name="Freeform 12"/>
          <p:cNvSpPr>
            <a:spLocks/>
          </p:cNvSpPr>
          <p:nvPr userDrawn="1"/>
        </p:nvSpPr>
        <p:spPr bwMode="gray">
          <a:xfrm>
            <a:off x="0" y="254025"/>
            <a:ext cx="204841" cy="792163"/>
          </a:xfrm>
          <a:custGeom>
            <a:avLst/>
            <a:gdLst>
              <a:gd name="T0" fmla="*/ 0 w 215"/>
              <a:gd name="T1" fmla="*/ 308 h 703"/>
              <a:gd name="T2" fmla="*/ 0 w 215"/>
              <a:gd name="T3" fmla="*/ 703 h 703"/>
              <a:gd name="T4" fmla="*/ 215 w 215"/>
              <a:gd name="T5" fmla="*/ 395 h 703"/>
              <a:gd name="T6" fmla="*/ 215 w 215"/>
              <a:gd name="T7" fmla="*/ 0 h 703"/>
              <a:gd name="T8" fmla="*/ 0 w 215"/>
              <a:gd name="T9" fmla="*/ 308 h 703"/>
              <a:gd name="connsiteX0" fmla="*/ 0 w 10000"/>
              <a:gd name="connsiteY0" fmla="*/ 4381 h 7400"/>
              <a:gd name="connsiteX1" fmla="*/ 6119 w 10000"/>
              <a:gd name="connsiteY1" fmla="*/ 7400 h 7400"/>
              <a:gd name="connsiteX2" fmla="*/ 10000 w 10000"/>
              <a:gd name="connsiteY2" fmla="*/ 5619 h 7400"/>
              <a:gd name="connsiteX3" fmla="*/ 10000 w 10000"/>
              <a:gd name="connsiteY3" fmla="*/ 0 h 7400"/>
              <a:gd name="connsiteX4" fmla="*/ 0 w 10000"/>
              <a:gd name="connsiteY4" fmla="*/ 4381 h 7400"/>
              <a:gd name="connsiteX0" fmla="*/ 0 w 3881"/>
              <a:gd name="connsiteY0" fmla="*/ 2482 h 10000"/>
              <a:gd name="connsiteX1" fmla="*/ 0 w 3881"/>
              <a:gd name="connsiteY1" fmla="*/ 10000 h 10000"/>
              <a:gd name="connsiteX2" fmla="*/ 3881 w 3881"/>
              <a:gd name="connsiteY2" fmla="*/ 7593 h 10000"/>
              <a:gd name="connsiteX3" fmla="*/ 3881 w 3881"/>
              <a:gd name="connsiteY3" fmla="*/ 0 h 10000"/>
              <a:gd name="connsiteX4" fmla="*/ 0 w 3881"/>
              <a:gd name="connsiteY4" fmla="*/ 248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1" h="10000">
                <a:moveTo>
                  <a:pt x="0" y="2482"/>
                </a:moveTo>
                <a:lnTo>
                  <a:pt x="0" y="10000"/>
                </a:lnTo>
                <a:lnTo>
                  <a:pt x="3881" y="7593"/>
                </a:lnTo>
                <a:lnTo>
                  <a:pt x="3881" y="0"/>
                </a:lnTo>
                <a:lnTo>
                  <a:pt x="0" y="2482"/>
                </a:lnTo>
                <a:close/>
              </a:path>
            </a:pathLst>
          </a:custGeom>
          <a:gradFill flip="none" rotWithShape="0">
            <a:gsLst>
              <a:gs pos="47000">
                <a:srgbClr val="AF0707"/>
              </a:gs>
              <a:gs pos="100000">
                <a:srgbClr val="7F1B1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15" name="Freeform 12"/>
          <p:cNvSpPr>
            <a:spLocks/>
          </p:cNvSpPr>
          <p:nvPr userDrawn="1"/>
        </p:nvSpPr>
        <p:spPr bwMode="gray">
          <a:xfrm>
            <a:off x="11987160" y="60325"/>
            <a:ext cx="204840" cy="792163"/>
          </a:xfrm>
          <a:custGeom>
            <a:avLst/>
            <a:gdLst>
              <a:gd name="T0" fmla="*/ 0 w 215"/>
              <a:gd name="T1" fmla="*/ 308 h 703"/>
              <a:gd name="T2" fmla="*/ 0 w 215"/>
              <a:gd name="T3" fmla="*/ 703 h 703"/>
              <a:gd name="T4" fmla="*/ 215 w 215"/>
              <a:gd name="T5" fmla="*/ 395 h 703"/>
              <a:gd name="T6" fmla="*/ 215 w 215"/>
              <a:gd name="T7" fmla="*/ 0 h 703"/>
              <a:gd name="T8" fmla="*/ 0 w 215"/>
              <a:gd name="T9" fmla="*/ 308 h 703"/>
              <a:gd name="connsiteX0" fmla="*/ 0 w 10000"/>
              <a:gd name="connsiteY0" fmla="*/ 4381 h 7400"/>
              <a:gd name="connsiteX1" fmla="*/ 6119 w 10000"/>
              <a:gd name="connsiteY1" fmla="*/ 7400 h 7400"/>
              <a:gd name="connsiteX2" fmla="*/ 10000 w 10000"/>
              <a:gd name="connsiteY2" fmla="*/ 5619 h 7400"/>
              <a:gd name="connsiteX3" fmla="*/ 10000 w 10000"/>
              <a:gd name="connsiteY3" fmla="*/ 0 h 7400"/>
              <a:gd name="connsiteX4" fmla="*/ 0 w 10000"/>
              <a:gd name="connsiteY4" fmla="*/ 4381 h 7400"/>
              <a:gd name="connsiteX0" fmla="*/ 0 w 3881"/>
              <a:gd name="connsiteY0" fmla="*/ 2482 h 10000"/>
              <a:gd name="connsiteX1" fmla="*/ 0 w 3881"/>
              <a:gd name="connsiteY1" fmla="*/ 10000 h 10000"/>
              <a:gd name="connsiteX2" fmla="*/ 3881 w 3881"/>
              <a:gd name="connsiteY2" fmla="*/ 7593 h 10000"/>
              <a:gd name="connsiteX3" fmla="*/ 3881 w 3881"/>
              <a:gd name="connsiteY3" fmla="*/ 0 h 10000"/>
              <a:gd name="connsiteX4" fmla="*/ 0 w 3881"/>
              <a:gd name="connsiteY4" fmla="*/ 248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1" h="10000">
                <a:moveTo>
                  <a:pt x="0" y="2482"/>
                </a:moveTo>
                <a:lnTo>
                  <a:pt x="0" y="10000"/>
                </a:lnTo>
                <a:lnTo>
                  <a:pt x="3881" y="7593"/>
                </a:lnTo>
                <a:lnTo>
                  <a:pt x="3881" y="0"/>
                </a:lnTo>
                <a:lnTo>
                  <a:pt x="0" y="2482"/>
                </a:lnTo>
                <a:close/>
              </a:path>
            </a:pathLst>
          </a:custGeom>
          <a:gradFill flip="none" rotWithShape="0">
            <a:gsLst>
              <a:gs pos="47000">
                <a:srgbClr val="AF0707"/>
              </a:gs>
              <a:gs pos="100000">
                <a:srgbClr val="7F1B1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283550" y="1335028"/>
            <a:ext cx="5606749" cy="5048191"/>
          </a:xfrm>
          <a:prstGeom prst="rect">
            <a:avLst/>
          </a:prstGeom>
        </p:spPr>
        <p:txBody>
          <a:bodyPr lIns="121899" tIns="60949" rIns="121899" bIns="60949"/>
          <a:lstStyle>
            <a:lvl1pPr marL="226444" indent="-226444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defRPr sz="2400">
                <a:solidFill>
                  <a:srgbClr val="414042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20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18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16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16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283538" y="255906"/>
            <a:ext cx="5600426" cy="597132"/>
          </a:xfrm>
          <a:prstGeom prst="rect">
            <a:avLst/>
          </a:prstGeom>
        </p:spPr>
        <p:txBody>
          <a:bodyPr lIns="121899" tIns="60949" rIns="121899" bIns="60949" anchor="ctr">
            <a:no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altLang="zh-CN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2"/>
          </p:nvPr>
        </p:nvSpPr>
        <p:spPr bwMode="gray">
          <a:xfrm>
            <a:off x="6249510" y="1335028"/>
            <a:ext cx="5737007" cy="5048191"/>
          </a:xfrm>
          <a:prstGeom prst="rect">
            <a:avLst/>
          </a:prstGeom>
        </p:spPr>
        <p:txBody>
          <a:bodyPr lIns="121899" tIns="60949" rIns="121899" bIns="60949"/>
          <a:lstStyle>
            <a:lvl1pPr marL="226444" indent="-226444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defRPr sz="2400">
                <a:solidFill>
                  <a:srgbClr val="414042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20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18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16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16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1"/>
          </p:nvPr>
        </p:nvSpPr>
        <p:spPr bwMode="gray">
          <a:xfrm>
            <a:off x="6249510" y="255906"/>
            <a:ext cx="5737007" cy="597132"/>
          </a:xfrm>
          <a:prstGeom prst="rect">
            <a:avLst/>
          </a:prstGeom>
        </p:spPr>
        <p:txBody>
          <a:bodyPr lIns="121899" tIns="60949" rIns="121899" bIns="60949" anchor="ctr">
            <a:norm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altLang="zh-CN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7446469"/>
      </p:ext>
    </p:extLst>
  </p:cSld>
  <p:clrMapOvr>
    <a:masterClrMapping/>
  </p:clrMapOvr>
  <p:transition spd="med"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"/>
          <p:cNvSpPr txBox="1"/>
          <p:nvPr userDrawn="1"/>
        </p:nvSpPr>
        <p:spPr bwMode="black">
          <a:xfrm>
            <a:off x="512909" y="6451625"/>
            <a:ext cx="3661729" cy="276225"/>
          </a:xfrm>
          <a:prstGeom prst="rect">
            <a:avLst/>
          </a:prstGeom>
          <a:noFill/>
        </p:spPr>
        <p:txBody>
          <a:bodyPr wrap="none" lIns="121899" tIns="60949" rIns="121899" bIns="60949">
            <a:spAutoFit/>
          </a:bodyPr>
          <a:lstStyle>
            <a:defPPr>
              <a:defRPr lang="en-US"/>
            </a:defPPr>
            <a:lvl1pPr>
              <a:defRPr sz="1100" cap="all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1218987">
              <a:defRPr/>
            </a:pPr>
            <a:r>
              <a:rPr lang="en-US" sz="1000">
                <a:ea typeface="宋体" pitchFamily="2" charset="-122"/>
              </a:rPr>
              <a:t>2012 LENOVO CONFIDENTIAL</a:t>
            </a:r>
            <a:r>
              <a:rPr lang="en-US" sz="1000" dirty="0">
                <a:ea typeface="宋体" pitchFamily="2" charset="-122"/>
              </a:rPr>
              <a:t>. All rights reserved.</a:t>
            </a:r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invGray">
          <a:xfrm flipH="1">
            <a:off x="82827" y="6501819"/>
            <a:ext cx="428024" cy="176519"/>
          </a:xfrm>
          <a:prstGeom prst="rect">
            <a:avLst/>
          </a:prstGeom>
          <a:gradFill flip="none" rotWithShape="0">
            <a:gsLst>
              <a:gs pos="100000">
                <a:srgbClr val="FF1313"/>
              </a:gs>
              <a:gs pos="0">
                <a:srgbClr val="EC222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6" name="Freeform 8"/>
          <p:cNvSpPr>
            <a:spLocks/>
          </p:cNvSpPr>
          <p:nvPr userDrawn="1"/>
        </p:nvSpPr>
        <p:spPr bwMode="invGray">
          <a:xfrm flipH="1">
            <a:off x="-36510" y="6502400"/>
            <a:ext cx="119094" cy="304800"/>
          </a:xfrm>
          <a:custGeom>
            <a:avLst/>
            <a:gdLst>
              <a:gd name="T0" fmla="*/ 0 w 219"/>
              <a:gd name="T1" fmla="*/ 0 h 744"/>
              <a:gd name="T2" fmla="*/ 219 w 219"/>
              <a:gd name="T3" fmla="*/ 314 h 744"/>
              <a:gd name="T4" fmla="*/ 219 w 219"/>
              <a:gd name="T5" fmla="*/ 744 h 744"/>
              <a:gd name="T6" fmla="*/ 0 w 219"/>
              <a:gd name="T7" fmla="*/ 430 h 744"/>
              <a:gd name="T8" fmla="*/ 0 w 219"/>
              <a:gd name="T9" fmla="*/ 0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" h="744">
                <a:moveTo>
                  <a:pt x="0" y="0"/>
                </a:moveTo>
                <a:lnTo>
                  <a:pt x="219" y="314"/>
                </a:lnTo>
                <a:lnTo>
                  <a:pt x="219" y="744"/>
                </a:lnTo>
                <a:lnTo>
                  <a:pt x="0" y="430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47000">
                <a:srgbClr val="AF0707"/>
              </a:gs>
              <a:gs pos="100000">
                <a:srgbClr val="7F1B1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7" name="Rectangle 13"/>
          <p:cNvSpPr>
            <a:spLocks noChangeArrowheads="1"/>
          </p:cNvSpPr>
          <p:nvPr userDrawn="1"/>
        </p:nvSpPr>
        <p:spPr bwMode="invGray">
          <a:xfrm>
            <a:off x="100052" y="6445275"/>
            <a:ext cx="40333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899" tIns="60949" rIns="121899" bIns="60949">
            <a:spAutoFit/>
          </a:bodyPr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</a:pPr>
            <a:fld id="{828B0DDD-5B32-4AA9-B90F-3EFE38840A1B}" type="slidenum">
              <a:rPr lang="en-US" altLang="zh-CN" sz="1000">
                <a:solidFill>
                  <a:prstClr val="white"/>
                </a:solidFill>
                <a:ea typeface="宋体" pitchFamily="2" charset="-122"/>
                <a:cs typeface="Arial" pitchFamily="34" charset="0"/>
              </a:rPr>
              <a:pPr algn="ctr" defTabSz="121761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z="1000">
              <a:solidFill>
                <a:prstClr val="white"/>
              </a:solidFill>
              <a:ea typeface="宋体" pitchFamily="2" charset="-122"/>
              <a:cs typeface="Arial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gray">
          <a:xfrm>
            <a:off x="11013768" y="6531000"/>
            <a:ext cx="1009913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7"/>
          <p:cNvSpPr>
            <a:spLocks noChangeArrowheads="1"/>
          </p:cNvSpPr>
          <p:nvPr userDrawn="1"/>
        </p:nvSpPr>
        <p:spPr bwMode="gray">
          <a:xfrm rot="21422542">
            <a:off x="-98438" y="2462213"/>
            <a:ext cx="3323503" cy="3732212"/>
          </a:xfrm>
          <a:custGeom>
            <a:avLst/>
            <a:gdLst>
              <a:gd name="connsiteX0" fmla="*/ 0 w 3383749"/>
              <a:gd name="connsiteY0" fmla="*/ 0 h 3725641"/>
              <a:gd name="connsiteX1" fmla="*/ 3383749 w 3383749"/>
              <a:gd name="connsiteY1" fmla="*/ 0 h 3725641"/>
              <a:gd name="connsiteX2" fmla="*/ 3383749 w 3383749"/>
              <a:gd name="connsiteY2" fmla="*/ 3725641 h 3725641"/>
              <a:gd name="connsiteX3" fmla="*/ 0 w 3383749"/>
              <a:gd name="connsiteY3" fmla="*/ 3725641 h 3725641"/>
              <a:gd name="connsiteX4" fmla="*/ 0 w 3383749"/>
              <a:gd name="connsiteY4" fmla="*/ 0 h 3725641"/>
              <a:gd name="connsiteX0" fmla="*/ 253417 w 3383749"/>
              <a:gd name="connsiteY0" fmla="*/ 0 h 3729563"/>
              <a:gd name="connsiteX1" fmla="*/ 3383749 w 3383749"/>
              <a:gd name="connsiteY1" fmla="*/ 3922 h 3729563"/>
              <a:gd name="connsiteX2" fmla="*/ 3383749 w 3383749"/>
              <a:gd name="connsiteY2" fmla="*/ 3729563 h 3729563"/>
              <a:gd name="connsiteX3" fmla="*/ 0 w 3383749"/>
              <a:gd name="connsiteY3" fmla="*/ 3729563 h 3729563"/>
              <a:gd name="connsiteX4" fmla="*/ 253417 w 3383749"/>
              <a:gd name="connsiteY4" fmla="*/ 0 h 3729563"/>
              <a:gd name="connsiteX0" fmla="*/ 192855 w 3323187"/>
              <a:gd name="connsiteY0" fmla="*/ 0 h 3732692"/>
              <a:gd name="connsiteX1" fmla="*/ 3323187 w 3323187"/>
              <a:gd name="connsiteY1" fmla="*/ 3922 h 3732692"/>
              <a:gd name="connsiteX2" fmla="*/ 3323187 w 3323187"/>
              <a:gd name="connsiteY2" fmla="*/ 3729563 h 3732692"/>
              <a:gd name="connsiteX3" fmla="*/ 0 w 3323187"/>
              <a:gd name="connsiteY3" fmla="*/ 3732692 h 3732692"/>
              <a:gd name="connsiteX4" fmla="*/ 192855 w 3323187"/>
              <a:gd name="connsiteY4" fmla="*/ 0 h 3732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3187" h="3732692">
                <a:moveTo>
                  <a:pt x="192855" y="0"/>
                </a:moveTo>
                <a:lnTo>
                  <a:pt x="3323187" y="3922"/>
                </a:lnTo>
                <a:lnTo>
                  <a:pt x="3323187" y="3729563"/>
                </a:lnTo>
                <a:lnTo>
                  <a:pt x="0" y="3732692"/>
                </a:lnTo>
                <a:lnTo>
                  <a:pt x="192855" y="0"/>
                </a:lnTo>
                <a:close/>
              </a:path>
            </a:pathLst>
          </a:custGeom>
          <a:solidFill>
            <a:srgbClr val="D91E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7" rIns="121893" bIns="60947" anchor="ctr"/>
          <a:lstStyle/>
          <a:p>
            <a:pPr algn="ctr" defTabSz="1218936"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gray">
          <a:xfrm rot="21422542">
            <a:off x="1111552" y="4672038"/>
            <a:ext cx="2175442" cy="1487487"/>
          </a:xfrm>
          <a:custGeom>
            <a:avLst/>
            <a:gdLst>
              <a:gd name="connsiteX0" fmla="*/ 0 w 1685260"/>
              <a:gd name="connsiteY0" fmla="*/ 0 h 1116419"/>
              <a:gd name="connsiteX1" fmla="*/ 1685260 w 1685260"/>
              <a:gd name="connsiteY1" fmla="*/ 0 h 1116419"/>
              <a:gd name="connsiteX2" fmla="*/ 1685260 w 1685260"/>
              <a:gd name="connsiteY2" fmla="*/ 1116419 h 1116419"/>
              <a:gd name="connsiteX3" fmla="*/ 0 w 1685260"/>
              <a:gd name="connsiteY3" fmla="*/ 1116419 h 1116419"/>
              <a:gd name="connsiteX4" fmla="*/ 0 w 1685260"/>
              <a:gd name="connsiteY4" fmla="*/ 0 h 1116419"/>
              <a:gd name="connsiteX0" fmla="*/ 0 w 1685260"/>
              <a:gd name="connsiteY0" fmla="*/ 0 h 1116419"/>
              <a:gd name="connsiteX1" fmla="*/ 1685260 w 1685260"/>
              <a:gd name="connsiteY1" fmla="*/ 0 h 1116419"/>
              <a:gd name="connsiteX2" fmla="*/ 1685260 w 1685260"/>
              <a:gd name="connsiteY2" fmla="*/ 1116419 h 1116419"/>
              <a:gd name="connsiteX3" fmla="*/ 31897 w 1685260"/>
              <a:gd name="connsiteY3" fmla="*/ 393405 h 1116419"/>
              <a:gd name="connsiteX4" fmla="*/ 0 w 1685260"/>
              <a:gd name="connsiteY4" fmla="*/ 0 h 1116419"/>
              <a:gd name="connsiteX0" fmla="*/ 54251 w 1653364"/>
              <a:gd name="connsiteY0" fmla="*/ 0 h 1116419"/>
              <a:gd name="connsiteX1" fmla="*/ 1653364 w 1653364"/>
              <a:gd name="connsiteY1" fmla="*/ 0 h 1116419"/>
              <a:gd name="connsiteX2" fmla="*/ 1653364 w 1653364"/>
              <a:gd name="connsiteY2" fmla="*/ 1116419 h 1116419"/>
              <a:gd name="connsiteX3" fmla="*/ 1 w 1653364"/>
              <a:gd name="connsiteY3" fmla="*/ 393405 h 1116419"/>
              <a:gd name="connsiteX4" fmla="*/ 54251 w 1653364"/>
              <a:gd name="connsiteY4" fmla="*/ 0 h 1116419"/>
              <a:gd name="connsiteX0" fmla="*/ 53753 w 1652866"/>
              <a:gd name="connsiteY0" fmla="*/ 0 h 1116419"/>
              <a:gd name="connsiteX1" fmla="*/ 1652866 w 1652866"/>
              <a:gd name="connsiteY1" fmla="*/ 0 h 1116419"/>
              <a:gd name="connsiteX2" fmla="*/ 1652866 w 1652866"/>
              <a:gd name="connsiteY2" fmla="*/ 1116419 h 1116419"/>
              <a:gd name="connsiteX3" fmla="*/ 0 w 1652866"/>
              <a:gd name="connsiteY3" fmla="*/ 383893 h 1116419"/>
              <a:gd name="connsiteX4" fmla="*/ 53753 w 1652866"/>
              <a:gd name="connsiteY4" fmla="*/ 0 h 1116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2866" h="1116419">
                <a:moveTo>
                  <a:pt x="53753" y="0"/>
                </a:moveTo>
                <a:lnTo>
                  <a:pt x="1652866" y="0"/>
                </a:lnTo>
                <a:lnTo>
                  <a:pt x="1652866" y="1116419"/>
                </a:lnTo>
                <a:lnTo>
                  <a:pt x="0" y="383893"/>
                </a:lnTo>
                <a:lnTo>
                  <a:pt x="53753" y="0"/>
                </a:lnTo>
                <a:close/>
              </a:path>
            </a:pathLst>
          </a:custGeom>
          <a:solidFill>
            <a:srgbClr val="961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7" rIns="121893" bIns="60947" anchor="ctr"/>
          <a:lstStyle/>
          <a:p>
            <a:pPr algn="ctr" defTabSz="1218936"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gray">
          <a:xfrm rot="21422542">
            <a:off x="981330" y="622325"/>
            <a:ext cx="9533833" cy="4373563"/>
          </a:xfrm>
          <a:prstGeom prst="rect">
            <a:avLst/>
          </a:prstGeom>
          <a:solidFill>
            <a:srgbClr val="EC2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7" rIns="121893" bIns="60947" anchor="ctr"/>
          <a:lstStyle/>
          <a:p>
            <a:pPr algn="ctr" defTabSz="1218936"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pic>
        <p:nvPicPr>
          <p:cNvPr id="12" name="Picture 29"/>
          <p:cNvPicPr>
            <a:picLocks noChangeAspect="1" noChangeArrowheads="1"/>
          </p:cNvPicPr>
          <p:nvPr userDrawn="1"/>
        </p:nvPicPr>
        <p:blipFill>
          <a:blip r:embed="rId3" cstate="print"/>
          <a:srcRect t="-1447" r="69861" b="39549"/>
          <a:stretch>
            <a:fillRect/>
          </a:stretch>
        </p:blipFill>
        <p:spPr bwMode="ltGray">
          <a:xfrm rot="16022542">
            <a:off x="7185566" y="-767353"/>
            <a:ext cx="1974850" cy="4535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 Placeholder 2"/>
          <p:cNvSpPr>
            <a:spLocks noGrp="1"/>
          </p:cNvSpPr>
          <p:nvPr>
            <p:ph type="body" idx="10"/>
          </p:nvPr>
        </p:nvSpPr>
        <p:spPr bwMode="gray">
          <a:xfrm rot="21420000">
            <a:off x="1265443" y="972758"/>
            <a:ext cx="8950513" cy="32310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 marL="154484" indent="-154484">
              <a:lnSpc>
                <a:spcPct val="100000"/>
              </a:lnSpc>
              <a:spcBef>
                <a:spcPts val="0"/>
              </a:spcBef>
              <a:buFontTx/>
              <a:buNone/>
              <a:defRPr lang="en-US" sz="3200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1"/>
          </p:nvPr>
        </p:nvSpPr>
        <p:spPr bwMode="gray">
          <a:xfrm rot="21420000">
            <a:off x="1565252" y="4340558"/>
            <a:ext cx="8736396" cy="38807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000" b="1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006930637"/>
      </p:ext>
    </p:extLst>
  </p:cSld>
  <p:clrMapOvr>
    <a:masterClrMapping/>
  </p:clrMapOvr>
  <p:transition spd="med"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gray">
          <a:xfrm flipH="1">
            <a:off x="9921284" y="2339975"/>
            <a:ext cx="2270716" cy="2927350"/>
          </a:xfrm>
          <a:prstGeom prst="rect">
            <a:avLst/>
          </a:prstGeom>
          <a:solidFill>
            <a:srgbClr val="D91E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gray">
          <a:xfrm flipH="1">
            <a:off x="9916521" y="4097363"/>
            <a:ext cx="1710182" cy="1169987"/>
          </a:xfrm>
          <a:custGeom>
            <a:avLst/>
            <a:gdLst>
              <a:gd name="connsiteX0" fmla="*/ 0 w 1685260"/>
              <a:gd name="connsiteY0" fmla="*/ 0 h 1116419"/>
              <a:gd name="connsiteX1" fmla="*/ 1685260 w 1685260"/>
              <a:gd name="connsiteY1" fmla="*/ 0 h 1116419"/>
              <a:gd name="connsiteX2" fmla="*/ 1685260 w 1685260"/>
              <a:gd name="connsiteY2" fmla="*/ 1116419 h 1116419"/>
              <a:gd name="connsiteX3" fmla="*/ 0 w 1685260"/>
              <a:gd name="connsiteY3" fmla="*/ 1116419 h 1116419"/>
              <a:gd name="connsiteX4" fmla="*/ 0 w 1685260"/>
              <a:gd name="connsiteY4" fmla="*/ 0 h 1116419"/>
              <a:gd name="connsiteX0" fmla="*/ 0 w 1685260"/>
              <a:gd name="connsiteY0" fmla="*/ 0 h 1116419"/>
              <a:gd name="connsiteX1" fmla="*/ 1685260 w 1685260"/>
              <a:gd name="connsiteY1" fmla="*/ 0 h 1116419"/>
              <a:gd name="connsiteX2" fmla="*/ 1685260 w 1685260"/>
              <a:gd name="connsiteY2" fmla="*/ 1116419 h 1116419"/>
              <a:gd name="connsiteX3" fmla="*/ 31897 w 1685260"/>
              <a:gd name="connsiteY3" fmla="*/ 393405 h 1116419"/>
              <a:gd name="connsiteX4" fmla="*/ 0 w 1685260"/>
              <a:gd name="connsiteY4" fmla="*/ 0 h 1116419"/>
              <a:gd name="connsiteX0" fmla="*/ 54251 w 1653364"/>
              <a:gd name="connsiteY0" fmla="*/ 0 h 1116419"/>
              <a:gd name="connsiteX1" fmla="*/ 1653364 w 1653364"/>
              <a:gd name="connsiteY1" fmla="*/ 0 h 1116419"/>
              <a:gd name="connsiteX2" fmla="*/ 1653364 w 1653364"/>
              <a:gd name="connsiteY2" fmla="*/ 1116419 h 1116419"/>
              <a:gd name="connsiteX3" fmla="*/ 1 w 1653364"/>
              <a:gd name="connsiteY3" fmla="*/ 393405 h 1116419"/>
              <a:gd name="connsiteX4" fmla="*/ 54251 w 1653364"/>
              <a:gd name="connsiteY4" fmla="*/ 0 h 1116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3364" h="1116419">
                <a:moveTo>
                  <a:pt x="54251" y="0"/>
                </a:moveTo>
                <a:lnTo>
                  <a:pt x="1653364" y="0"/>
                </a:lnTo>
                <a:lnTo>
                  <a:pt x="1653364" y="1116419"/>
                </a:lnTo>
                <a:lnTo>
                  <a:pt x="1" y="393405"/>
                </a:lnTo>
                <a:lnTo>
                  <a:pt x="54251" y="0"/>
                </a:lnTo>
                <a:close/>
              </a:path>
            </a:pathLst>
          </a:custGeom>
          <a:solidFill>
            <a:srgbClr val="961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gray">
          <a:xfrm flipH="1">
            <a:off x="6219870" y="584225"/>
            <a:ext cx="5406845" cy="3914775"/>
          </a:xfrm>
          <a:prstGeom prst="rect">
            <a:avLst/>
          </a:prstGeom>
          <a:solidFill>
            <a:srgbClr val="EC2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8" name="TextBox 12"/>
          <p:cNvSpPr txBox="1"/>
          <p:nvPr userDrawn="1"/>
        </p:nvSpPr>
        <p:spPr bwMode="black">
          <a:xfrm>
            <a:off x="512909" y="6451625"/>
            <a:ext cx="3661729" cy="276225"/>
          </a:xfrm>
          <a:prstGeom prst="rect">
            <a:avLst/>
          </a:prstGeom>
          <a:noFill/>
        </p:spPr>
        <p:txBody>
          <a:bodyPr wrap="none" lIns="121899" tIns="60949" rIns="121899" bIns="60949">
            <a:spAutoFit/>
          </a:bodyPr>
          <a:lstStyle>
            <a:defPPr>
              <a:defRPr lang="en-US"/>
            </a:defPPr>
            <a:lvl1pPr>
              <a:defRPr sz="1100" cap="all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1218987">
              <a:defRPr/>
            </a:pPr>
            <a:r>
              <a:rPr lang="en-US" sz="1000">
                <a:ea typeface="宋体" pitchFamily="2" charset="-122"/>
              </a:rPr>
              <a:t>2012 LENOVO CONFIDENTIAL</a:t>
            </a:r>
            <a:r>
              <a:rPr lang="en-US" sz="1000" dirty="0">
                <a:ea typeface="宋体" pitchFamily="2" charset="-122"/>
              </a:rPr>
              <a:t>. All rights reserved.</a:t>
            </a: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invGray">
          <a:xfrm flipH="1">
            <a:off x="82827" y="6501819"/>
            <a:ext cx="428024" cy="176519"/>
          </a:xfrm>
          <a:prstGeom prst="rect">
            <a:avLst/>
          </a:prstGeom>
          <a:gradFill flip="none" rotWithShape="0">
            <a:gsLst>
              <a:gs pos="100000">
                <a:srgbClr val="FF1313"/>
              </a:gs>
              <a:gs pos="0">
                <a:srgbClr val="EC222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10" name="Freeform 8"/>
          <p:cNvSpPr>
            <a:spLocks/>
          </p:cNvSpPr>
          <p:nvPr userDrawn="1"/>
        </p:nvSpPr>
        <p:spPr bwMode="invGray">
          <a:xfrm flipH="1">
            <a:off x="-36510" y="6502400"/>
            <a:ext cx="119094" cy="304800"/>
          </a:xfrm>
          <a:custGeom>
            <a:avLst/>
            <a:gdLst>
              <a:gd name="T0" fmla="*/ 0 w 219"/>
              <a:gd name="T1" fmla="*/ 0 h 744"/>
              <a:gd name="T2" fmla="*/ 219 w 219"/>
              <a:gd name="T3" fmla="*/ 314 h 744"/>
              <a:gd name="T4" fmla="*/ 219 w 219"/>
              <a:gd name="T5" fmla="*/ 744 h 744"/>
              <a:gd name="T6" fmla="*/ 0 w 219"/>
              <a:gd name="T7" fmla="*/ 430 h 744"/>
              <a:gd name="T8" fmla="*/ 0 w 219"/>
              <a:gd name="T9" fmla="*/ 0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" h="744">
                <a:moveTo>
                  <a:pt x="0" y="0"/>
                </a:moveTo>
                <a:lnTo>
                  <a:pt x="219" y="314"/>
                </a:lnTo>
                <a:lnTo>
                  <a:pt x="219" y="744"/>
                </a:lnTo>
                <a:lnTo>
                  <a:pt x="0" y="430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47000">
                <a:srgbClr val="AF0707"/>
              </a:gs>
              <a:gs pos="100000">
                <a:srgbClr val="7F1B1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13" name="Rectangle 17"/>
          <p:cNvSpPr>
            <a:spLocks noChangeArrowheads="1"/>
          </p:cNvSpPr>
          <p:nvPr userDrawn="1"/>
        </p:nvSpPr>
        <p:spPr bwMode="invGray">
          <a:xfrm>
            <a:off x="100052" y="6445275"/>
            <a:ext cx="40333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899" tIns="60949" rIns="121899" bIns="60949">
            <a:spAutoFit/>
          </a:bodyPr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</a:pPr>
            <a:fld id="{E315B082-E0B6-4C44-9E0A-2C0FDCF4FB55}" type="slidenum">
              <a:rPr lang="en-US" altLang="zh-CN" sz="1000">
                <a:solidFill>
                  <a:prstClr val="white"/>
                </a:solidFill>
                <a:ea typeface="宋体" pitchFamily="2" charset="-122"/>
                <a:cs typeface="Arial" pitchFamily="34" charset="0"/>
              </a:rPr>
              <a:pPr algn="ctr" defTabSz="121761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z="1000">
              <a:solidFill>
                <a:prstClr val="white"/>
              </a:solidFill>
              <a:ea typeface="宋体" pitchFamily="2" charset="-122"/>
              <a:cs typeface="Arial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gray">
          <a:xfrm>
            <a:off x="11013768" y="6531000"/>
            <a:ext cx="1009913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9"/>
          <p:cNvPicPr>
            <a:picLocks noChangeAspect="1" noChangeArrowheads="1"/>
          </p:cNvPicPr>
          <p:nvPr userDrawn="1"/>
        </p:nvPicPr>
        <p:blipFill>
          <a:blip r:embed="rId3" cstate="print"/>
          <a:srcRect t="-1447" r="69861" b="39549"/>
          <a:stretch>
            <a:fillRect/>
          </a:stretch>
        </p:blipFill>
        <p:spPr bwMode="ltGray">
          <a:xfrm rot="16200000">
            <a:off x="8363004" y="-687185"/>
            <a:ext cx="1974850" cy="4536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423972" y="673008"/>
            <a:ext cx="5796206" cy="5541527"/>
          </a:xfrm>
          <a:prstGeom prst="rect">
            <a:avLst/>
          </a:prstGeom>
        </p:spPr>
        <p:txBody>
          <a:bodyPr lIns="121899" tIns="60949" rIns="121899" bIns="60949"/>
          <a:lstStyle>
            <a:lvl1pPr marL="226444" indent="-226444">
              <a:buClr>
                <a:schemeClr val="accent1"/>
              </a:buClr>
              <a:defRPr sz="2400">
                <a:solidFill>
                  <a:srgbClr val="414042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buClr>
                <a:schemeClr val="accent1"/>
              </a:buClr>
              <a:buFont typeface="Arial" pitchFamily="34" charset="0"/>
              <a:buChar char="–"/>
              <a:defRPr sz="20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buClr>
                <a:schemeClr val="accent1"/>
              </a:buClr>
              <a:buFont typeface="Arial" pitchFamily="34" charset="0"/>
              <a:buChar char="–"/>
              <a:defRPr sz="18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buClr>
                <a:schemeClr val="accent1"/>
              </a:buClr>
              <a:buFont typeface="Arial" pitchFamily="34" charset="0"/>
              <a:buChar char="–"/>
              <a:defRPr sz="16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buClr>
                <a:schemeClr val="accent1"/>
              </a:buClr>
              <a:buFont typeface="Arial" pitchFamily="34" charset="0"/>
              <a:buChar char="–"/>
              <a:defRPr sz="16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1"/>
          </p:nvPr>
        </p:nvSpPr>
        <p:spPr bwMode="gray">
          <a:xfrm>
            <a:off x="6568153" y="3937000"/>
            <a:ext cx="4673600" cy="38807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000" b="1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6427375" y="795690"/>
            <a:ext cx="4850237" cy="20002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 marL="154490" indent="-154490">
              <a:lnSpc>
                <a:spcPct val="95000"/>
              </a:lnSpc>
              <a:spcBef>
                <a:spcPts val="400"/>
              </a:spcBef>
              <a:buFontTx/>
              <a:buNone/>
              <a:defRPr lang="en-US" sz="2800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7935977"/>
      </p:ext>
    </p:extLst>
  </p:cSld>
  <p:clrMapOvr>
    <a:masterClrMapping/>
  </p:clrMapOvr>
  <p:transition spd="med"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 userDrawn="1"/>
        </p:nvSpPr>
        <p:spPr bwMode="invGray">
          <a:xfrm flipH="1">
            <a:off x="82827" y="6501819"/>
            <a:ext cx="428024" cy="176519"/>
          </a:xfrm>
          <a:prstGeom prst="rect">
            <a:avLst/>
          </a:prstGeom>
          <a:gradFill flip="none" rotWithShape="0">
            <a:gsLst>
              <a:gs pos="100000">
                <a:srgbClr val="FF1313"/>
              </a:gs>
              <a:gs pos="0">
                <a:srgbClr val="EC222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3" name="Freeform 8"/>
          <p:cNvSpPr>
            <a:spLocks/>
          </p:cNvSpPr>
          <p:nvPr userDrawn="1"/>
        </p:nvSpPr>
        <p:spPr bwMode="invGray">
          <a:xfrm flipH="1">
            <a:off x="-36510" y="6502400"/>
            <a:ext cx="119094" cy="304800"/>
          </a:xfrm>
          <a:custGeom>
            <a:avLst/>
            <a:gdLst>
              <a:gd name="T0" fmla="*/ 0 w 219"/>
              <a:gd name="T1" fmla="*/ 0 h 744"/>
              <a:gd name="T2" fmla="*/ 219 w 219"/>
              <a:gd name="T3" fmla="*/ 314 h 744"/>
              <a:gd name="T4" fmla="*/ 219 w 219"/>
              <a:gd name="T5" fmla="*/ 744 h 744"/>
              <a:gd name="T6" fmla="*/ 0 w 219"/>
              <a:gd name="T7" fmla="*/ 430 h 744"/>
              <a:gd name="T8" fmla="*/ 0 w 219"/>
              <a:gd name="T9" fmla="*/ 0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" h="744">
                <a:moveTo>
                  <a:pt x="0" y="0"/>
                </a:moveTo>
                <a:lnTo>
                  <a:pt x="219" y="314"/>
                </a:lnTo>
                <a:lnTo>
                  <a:pt x="219" y="744"/>
                </a:lnTo>
                <a:lnTo>
                  <a:pt x="0" y="430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47000">
                <a:srgbClr val="AF0707"/>
              </a:gs>
              <a:gs pos="100000">
                <a:srgbClr val="7F1B1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 userDrawn="1"/>
        </p:nvSpPr>
        <p:spPr bwMode="invGray">
          <a:xfrm>
            <a:off x="100052" y="6445275"/>
            <a:ext cx="40333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899" tIns="60949" rIns="121899" bIns="60949">
            <a:spAutoFit/>
          </a:bodyPr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</a:pPr>
            <a:fld id="{BB7AB13B-A96D-4EFD-B297-29A2670A3210}" type="slidenum">
              <a:rPr lang="en-US" altLang="zh-CN" sz="1000">
                <a:solidFill>
                  <a:prstClr val="white"/>
                </a:solidFill>
                <a:ea typeface="宋体" pitchFamily="2" charset="-122"/>
                <a:cs typeface="Arial" pitchFamily="34" charset="0"/>
              </a:rPr>
              <a:pPr algn="ctr" defTabSz="121761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z="1000">
              <a:solidFill>
                <a:prstClr val="white"/>
              </a:solidFill>
              <a:ea typeface="宋体" pitchFamily="2" charset="-122"/>
              <a:cs typeface="Arial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gray">
          <a:xfrm>
            <a:off x="11013768" y="6531000"/>
            <a:ext cx="1009913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6"/>
          <p:cNvSpPr txBox="1"/>
          <p:nvPr userDrawn="1"/>
        </p:nvSpPr>
        <p:spPr bwMode="black">
          <a:xfrm>
            <a:off x="512909" y="6451625"/>
            <a:ext cx="3661729" cy="276225"/>
          </a:xfrm>
          <a:prstGeom prst="rect">
            <a:avLst/>
          </a:prstGeom>
          <a:noFill/>
        </p:spPr>
        <p:txBody>
          <a:bodyPr wrap="none" lIns="121899" tIns="60949" rIns="121899" bIns="60949">
            <a:spAutoFit/>
          </a:bodyPr>
          <a:lstStyle>
            <a:defPPr>
              <a:defRPr lang="en-US"/>
            </a:defPPr>
            <a:lvl1pPr>
              <a:defRPr sz="1100" cap="all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1218987">
              <a:defRPr/>
            </a:pPr>
            <a:r>
              <a:rPr lang="en-US" sz="1000">
                <a:ea typeface="宋体" pitchFamily="2" charset="-122"/>
              </a:rPr>
              <a:t>2012 LENOVO CONFIDENTIAL</a:t>
            </a:r>
            <a:r>
              <a:rPr lang="en-US" sz="1000" dirty="0">
                <a:ea typeface="宋体" pitchFamily="2" charset="-122"/>
              </a:rPr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82865504"/>
      </p:ext>
    </p:extLst>
  </p:cSld>
  <p:clrMapOvr>
    <a:masterClrMapping/>
  </p:clrMapOvr>
  <p:transition spd="med"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 userDrawn="1"/>
        </p:nvSpPr>
        <p:spPr bwMode="gray">
          <a:xfrm flipH="1">
            <a:off x="205506" y="253524"/>
            <a:ext cx="11986494" cy="597132"/>
          </a:xfrm>
          <a:prstGeom prst="rect">
            <a:avLst/>
          </a:prstGeom>
          <a:gradFill flip="none" rotWithShape="0">
            <a:gsLst>
              <a:gs pos="100000">
                <a:srgbClr val="FF1313"/>
              </a:gs>
              <a:gs pos="0">
                <a:srgbClr val="EC222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5" name="Freeform 12"/>
          <p:cNvSpPr>
            <a:spLocks/>
          </p:cNvSpPr>
          <p:nvPr userDrawn="1"/>
        </p:nvSpPr>
        <p:spPr bwMode="gray">
          <a:xfrm>
            <a:off x="0" y="254025"/>
            <a:ext cx="204841" cy="792163"/>
          </a:xfrm>
          <a:custGeom>
            <a:avLst/>
            <a:gdLst>
              <a:gd name="T0" fmla="*/ 0 w 215"/>
              <a:gd name="T1" fmla="*/ 308 h 703"/>
              <a:gd name="T2" fmla="*/ 0 w 215"/>
              <a:gd name="T3" fmla="*/ 703 h 703"/>
              <a:gd name="T4" fmla="*/ 215 w 215"/>
              <a:gd name="T5" fmla="*/ 395 h 703"/>
              <a:gd name="T6" fmla="*/ 215 w 215"/>
              <a:gd name="T7" fmla="*/ 0 h 703"/>
              <a:gd name="T8" fmla="*/ 0 w 215"/>
              <a:gd name="T9" fmla="*/ 308 h 703"/>
              <a:gd name="connsiteX0" fmla="*/ 0 w 10000"/>
              <a:gd name="connsiteY0" fmla="*/ 4381 h 7400"/>
              <a:gd name="connsiteX1" fmla="*/ 6119 w 10000"/>
              <a:gd name="connsiteY1" fmla="*/ 7400 h 7400"/>
              <a:gd name="connsiteX2" fmla="*/ 10000 w 10000"/>
              <a:gd name="connsiteY2" fmla="*/ 5619 h 7400"/>
              <a:gd name="connsiteX3" fmla="*/ 10000 w 10000"/>
              <a:gd name="connsiteY3" fmla="*/ 0 h 7400"/>
              <a:gd name="connsiteX4" fmla="*/ 0 w 10000"/>
              <a:gd name="connsiteY4" fmla="*/ 4381 h 7400"/>
              <a:gd name="connsiteX0" fmla="*/ 0 w 3881"/>
              <a:gd name="connsiteY0" fmla="*/ 2482 h 10000"/>
              <a:gd name="connsiteX1" fmla="*/ 0 w 3881"/>
              <a:gd name="connsiteY1" fmla="*/ 10000 h 10000"/>
              <a:gd name="connsiteX2" fmla="*/ 3881 w 3881"/>
              <a:gd name="connsiteY2" fmla="*/ 7593 h 10000"/>
              <a:gd name="connsiteX3" fmla="*/ 3881 w 3881"/>
              <a:gd name="connsiteY3" fmla="*/ 0 h 10000"/>
              <a:gd name="connsiteX4" fmla="*/ 0 w 3881"/>
              <a:gd name="connsiteY4" fmla="*/ 248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1" h="10000">
                <a:moveTo>
                  <a:pt x="0" y="2482"/>
                </a:moveTo>
                <a:lnTo>
                  <a:pt x="0" y="10000"/>
                </a:lnTo>
                <a:lnTo>
                  <a:pt x="3881" y="7593"/>
                </a:lnTo>
                <a:lnTo>
                  <a:pt x="3881" y="0"/>
                </a:lnTo>
                <a:lnTo>
                  <a:pt x="0" y="2482"/>
                </a:lnTo>
                <a:close/>
              </a:path>
            </a:pathLst>
          </a:custGeom>
          <a:gradFill flip="none" rotWithShape="0">
            <a:gsLst>
              <a:gs pos="47000">
                <a:srgbClr val="AF0707"/>
              </a:gs>
              <a:gs pos="100000">
                <a:srgbClr val="7F1B1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0"/>
          </p:nvPr>
        </p:nvSpPr>
        <p:spPr bwMode="gray">
          <a:xfrm>
            <a:off x="222423" y="1456767"/>
            <a:ext cx="11747155" cy="4881880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altLang="zh-CN" noProof="0"/>
              <a:t>Click icon </a:t>
            </a:r>
            <a:r>
              <a:rPr lang="en-US" altLang="zh-CN" noProof="0" dirty="0"/>
              <a:t>to add chart</a:t>
            </a:r>
            <a:endParaRPr lang="en-US" noProof="0" dirty="0"/>
          </a:p>
        </p:txBody>
      </p:sp>
      <p:sp>
        <p:nvSpPr>
          <p:cNvPr id="9" name="Title 28"/>
          <p:cNvSpPr>
            <a:spLocks noGrp="1"/>
          </p:cNvSpPr>
          <p:nvPr>
            <p:ph type="title"/>
          </p:nvPr>
        </p:nvSpPr>
        <p:spPr bwMode="gray">
          <a:xfrm>
            <a:off x="283811" y="255906"/>
            <a:ext cx="11908201" cy="597132"/>
          </a:xfrm>
          <a:prstGeom prst="rect">
            <a:avLst/>
          </a:prstGeom>
        </p:spPr>
        <p:txBody>
          <a:bodyPr wrap="square" lIns="121899" tIns="60949" rIns="121899" bIns="60949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507071"/>
      </p:ext>
    </p:extLst>
  </p:cSld>
  <p:clrMapOvr>
    <a:masterClrMapping/>
  </p:clrMapOvr>
  <p:transition spd="med"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ChangeArrowheads="1"/>
          </p:cNvSpPr>
          <p:nvPr userDrawn="1"/>
        </p:nvSpPr>
        <p:spPr bwMode="gray">
          <a:xfrm>
            <a:off x="9198784" y="3483000"/>
            <a:ext cx="2993216" cy="1685925"/>
          </a:xfrm>
          <a:prstGeom prst="rect">
            <a:avLst/>
          </a:prstGeom>
          <a:solidFill>
            <a:srgbClr val="7116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6" name="Rectangle 11"/>
          <p:cNvSpPr>
            <a:spLocks noChangeArrowheads="1"/>
          </p:cNvSpPr>
          <p:nvPr userDrawn="1"/>
        </p:nvSpPr>
        <p:spPr bwMode="gray">
          <a:xfrm>
            <a:off x="9198783" y="3482975"/>
            <a:ext cx="2743915" cy="1466850"/>
          </a:xfrm>
          <a:custGeom>
            <a:avLst/>
            <a:gdLst>
              <a:gd name="connsiteX0" fmla="*/ 0 w 4746418"/>
              <a:gd name="connsiteY0" fmla="*/ 0 h 1263771"/>
              <a:gd name="connsiteX1" fmla="*/ 4746418 w 4746418"/>
              <a:gd name="connsiteY1" fmla="*/ 0 h 1263771"/>
              <a:gd name="connsiteX2" fmla="*/ 4746418 w 4746418"/>
              <a:gd name="connsiteY2" fmla="*/ 1263771 h 1263771"/>
              <a:gd name="connsiteX3" fmla="*/ 0 w 4746418"/>
              <a:gd name="connsiteY3" fmla="*/ 1263771 h 1263771"/>
              <a:gd name="connsiteX4" fmla="*/ 0 w 4746418"/>
              <a:gd name="connsiteY4" fmla="*/ 0 h 1263771"/>
              <a:gd name="connsiteX0" fmla="*/ 0 w 4746418"/>
              <a:gd name="connsiteY0" fmla="*/ 0 h 1891568"/>
              <a:gd name="connsiteX1" fmla="*/ 4746418 w 4746418"/>
              <a:gd name="connsiteY1" fmla="*/ 627797 h 1891568"/>
              <a:gd name="connsiteX2" fmla="*/ 4746418 w 4746418"/>
              <a:gd name="connsiteY2" fmla="*/ 1891568 h 1891568"/>
              <a:gd name="connsiteX3" fmla="*/ 0 w 4746418"/>
              <a:gd name="connsiteY3" fmla="*/ 1891568 h 1891568"/>
              <a:gd name="connsiteX4" fmla="*/ 0 w 4746418"/>
              <a:gd name="connsiteY4" fmla="*/ 0 h 189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6418" h="1891568">
                <a:moveTo>
                  <a:pt x="0" y="0"/>
                </a:moveTo>
                <a:lnTo>
                  <a:pt x="4746418" y="627797"/>
                </a:lnTo>
                <a:lnTo>
                  <a:pt x="4746418" y="1891568"/>
                </a:lnTo>
                <a:lnTo>
                  <a:pt x="0" y="1891568"/>
                </a:lnTo>
                <a:lnTo>
                  <a:pt x="0" y="0"/>
                </a:lnTo>
                <a:close/>
              </a:path>
            </a:pathLst>
          </a:custGeom>
          <a:solidFill>
            <a:srgbClr val="961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 userDrawn="1"/>
        </p:nvSpPr>
        <p:spPr bwMode="gray">
          <a:xfrm>
            <a:off x="0" y="3965600"/>
            <a:ext cx="11942698" cy="1685925"/>
          </a:xfrm>
          <a:prstGeom prst="rect">
            <a:avLst/>
          </a:prstGeom>
          <a:solidFill>
            <a:srgbClr val="EC2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invGray">
          <a:xfrm flipH="1">
            <a:off x="82827" y="6501819"/>
            <a:ext cx="428024" cy="176519"/>
          </a:xfrm>
          <a:prstGeom prst="rect">
            <a:avLst/>
          </a:prstGeom>
          <a:gradFill flip="none" rotWithShape="0">
            <a:gsLst>
              <a:gs pos="100000">
                <a:srgbClr val="FF1313"/>
              </a:gs>
              <a:gs pos="0">
                <a:srgbClr val="EC222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9" name="Freeform 8"/>
          <p:cNvSpPr>
            <a:spLocks/>
          </p:cNvSpPr>
          <p:nvPr userDrawn="1"/>
        </p:nvSpPr>
        <p:spPr bwMode="invGray">
          <a:xfrm flipH="1">
            <a:off x="-36510" y="6502400"/>
            <a:ext cx="119094" cy="304800"/>
          </a:xfrm>
          <a:custGeom>
            <a:avLst/>
            <a:gdLst>
              <a:gd name="T0" fmla="*/ 0 w 219"/>
              <a:gd name="T1" fmla="*/ 0 h 744"/>
              <a:gd name="T2" fmla="*/ 219 w 219"/>
              <a:gd name="T3" fmla="*/ 314 h 744"/>
              <a:gd name="T4" fmla="*/ 219 w 219"/>
              <a:gd name="T5" fmla="*/ 744 h 744"/>
              <a:gd name="T6" fmla="*/ 0 w 219"/>
              <a:gd name="T7" fmla="*/ 430 h 744"/>
              <a:gd name="T8" fmla="*/ 0 w 219"/>
              <a:gd name="T9" fmla="*/ 0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" h="744">
                <a:moveTo>
                  <a:pt x="0" y="0"/>
                </a:moveTo>
                <a:lnTo>
                  <a:pt x="219" y="314"/>
                </a:lnTo>
                <a:lnTo>
                  <a:pt x="219" y="744"/>
                </a:lnTo>
                <a:lnTo>
                  <a:pt x="0" y="430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47000">
                <a:srgbClr val="AF0707"/>
              </a:gs>
              <a:gs pos="100000">
                <a:srgbClr val="7F1B1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10" name="Rectangle 20"/>
          <p:cNvSpPr>
            <a:spLocks noChangeArrowheads="1"/>
          </p:cNvSpPr>
          <p:nvPr userDrawn="1"/>
        </p:nvSpPr>
        <p:spPr bwMode="invGray">
          <a:xfrm>
            <a:off x="100052" y="6445275"/>
            <a:ext cx="40333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899" tIns="60949" rIns="121899" bIns="60949">
            <a:spAutoFit/>
          </a:bodyPr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</a:pPr>
            <a:fld id="{F914E569-9A1F-4346-B81D-7B742FE6A76A}" type="slidenum">
              <a:rPr lang="en-US" altLang="zh-CN" sz="1000">
                <a:solidFill>
                  <a:prstClr val="white"/>
                </a:solidFill>
                <a:ea typeface="宋体" pitchFamily="2" charset="-122"/>
                <a:cs typeface="Arial" pitchFamily="34" charset="0"/>
              </a:rPr>
              <a:pPr algn="ctr" defTabSz="121761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z="1000">
              <a:solidFill>
                <a:prstClr val="white"/>
              </a:solidFill>
              <a:ea typeface="宋体" pitchFamily="2" charset="-122"/>
              <a:cs typeface="Arial" pitchFamily="34" charset="0"/>
            </a:endParaRPr>
          </a:p>
        </p:txBody>
      </p:sp>
      <p:pic>
        <p:nvPicPr>
          <p:cNvPr id="11" name="Picture 29"/>
          <p:cNvPicPr>
            <a:picLocks noChangeAspect="1" noChangeArrowheads="1"/>
          </p:cNvPicPr>
          <p:nvPr userDrawn="1"/>
        </p:nvPicPr>
        <p:blipFill>
          <a:blip r:embed="rId2" cstate="print"/>
          <a:srcRect t="-1447" r="69861" b="39549"/>
          <a:stretch>
            <a:fillRect/>
          </a:stretch>
        </p:blipFill>
        <p:spPr bwMode="ltGray">
          <a:xfrm rot="5400000">
            <a:off x="1059364" y="2949099"/>
            <a:ext cx="1633537" cy="3752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gray">
          <a:xfrm>
            <a:off x="11013768" y="6531000"/>
            <a:ext cx="1009913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 userDrawn="1"/>
        </p:nvSpPr>
        <p:spPr bwMode="black">
          <a:xfrm>
            <a:off x="512909" y="6451625"/>
            <a:ext cx="3661729" cy="276225"/>
          </a:xfrm>
          <a:prstGeom prst="rect">
            <a:avLst/>
          </a:prstGeom>
          <a:noFill/>
        </p:spPr>
        <p:txBody>
          <a:bodyPr wrap="none" lIns="121899" tIns="60949" rIns="121899" bIns="60949">
            <a:spAutoFit/>
          </a:bodyPr>
          <a:lstStyle>
            <a:defPPr>
              <a:defRPr lang="en-US"/>
            </a:defPPr>
            <a:lvl1pPr>
              <a:defRPr sz="1100" cap="all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1218987">
              <a:defRPr/>
            </a:pPr>
            <a:r>
              <a:rPr lang="en-US" sz="1000">
                <a:ea typeface="宋体" pitchFamily="2" charset="-122"/>
              </a:rPr>
              <a:t>2012 LENOVO CONFIDENTIAL</a:t>
            </a:r>
            <a:r>
              <a:rPr lang="en-US" sz="1000" dirty="0">
                <a:ea typeface="宋体" pitchFamily="2" charset="-122"/>
              </a:rPr>
              <a:t>. All rights reserved.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12" y="5698899"/>
            <a:ext cx="10972801" cy="638756"/>
          </a:xfrm>
          <a:prstGeom prst="rect">
            <a:avLst/>
          </a:prstGeom>
        </p:spPr>
        <p:txBody>
          <a:bodyPr lIns="121899" tIns="60949" rIns="121899" bIns="60949" anchor="ctr">
            <a:normAutofit/>
          </a:bodyPr>
          <a:lstStyle>
            <a:lvl1pPr marL="0" indent="0" algn="r" defTabSz="1218987" rtl="0" eaLnBrk="1" latinLnBrk="0" hangingPunct="1">
              <a:lnSpc>
                <a:spcPct val="85000"/>
              </a:lnSpc>
              <a:spcBef>
                <a:spcPts val="0"/>
              </a:spcBef>
              <a:buNone/>
              <a:defRPr lang="en-US" sz="2400" kern="1200" cap="none" spc="0" dirty="0" smtClean="0">
                <a:solidFill>
                  <a:srgbClr val="961E1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Click to edit Master text styles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 bwMode="gray">
          <a:xfrm>
            <a:off x="609612" y="4141177"/>
            <a:ext cx="10972801" cy="1321448"/>
          </a:xfrm>
          <a:prstGeom prst="rect">
            <a:avLst/>
          </a:prstGeom>
        </p:spPr>
        <p:txBody>
          <a:bodyPr lIns="121899" tIns="60949" rIns="121899" bIns="60949" anchor="ctr" anchorCtr="0"/>
          <a:lstStyle>
            <a:lvl1pPr marL="0" algn="r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800" b="1" kern="1200" cap="all" spc="-20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181614" y="621991"/>
            <a:ext cx="6084710" cy="27082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lvl1pPr marL="0" indent="0">
              <a:buFontTx/>
              <a:buNone/>
              <a:defRPr lang="en-US" sz="2400" dirty="0" smtClean="0">
                <a:solidFill>
                  <a:srgbClr val="414042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958780943"/>
      </p:ext>
    </p:extLst>
  </p:cSld>
  <p:clrMapOvr>
    <a:masterClrMapping/>
  </p:clrMapOvr>
  <p:transition spd="med"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graphy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gray">
          <a:xfrm>
            <a:off x="13" y="1591"/>
            <a:ext cx="12192000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11"/>
          <p:cNvSpPr>
            <a:spLocks noChangeArrowheads="1"/>
          </p:cNvSpPr>
          <p:nvPr userDrawn="1"/>
        </p:nvSpPr>
        <p:spPr bwMode="gray">
          <a:xfrm>
            <a:off x="10854989" y="4137025"/>
            <a:ext cx="1337023" cy="1684338"/>
          </a:xfrm>
          <a:prstGeom prst="rect">
            <a:avLst/>
          </a:prstGeom>
          <a:solidFill>
            <a:srgbClr val="711617"/>
          </a:solidFill>
          <a:ln>
            <a:noFill/>
          </a:ln>
          <a:effectLst>
            <a:outerShdw blurRad="50800" dist="38100" dir="8100000" algn="tr" rotWithShape="0">
              <a:prstClr val="black">
                <a:alpha val="5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5" name="Rectangle 11"/>
          <p:cNvSpPr>
            <a:spLocks noChangeArrowheads="1"/>
          </p:cNvSpPr>
          <p:nvPr userDrawn="1"/>
        </p:nvSpPr>
        <p:spPr bwMode="gray">
          <a:xfrm>
            <a:off x="10854989" y="4137025"/>
            <a:ext cx="1087721" cy="1466850"/>
          </a:xfrm>
          <a:custGeom>
            <a:avLst/>
            <a:gdLst>
              <a:gd name="connsiteX0" fmla="*/ 0 w 4746418"/>
              <a:gd name="connsiteY0" fmla="*/ 0 h 1263771"/>
              <a:gd name="connsiteX1" fmla="*/ 4746418 w 4746418"/>
              <a:gd name="connsiteY1" fmla="*/ 0 h 1263771"/>
              <a:gd name="connsiteX2" fmla="*/ 4746418 w 4746418"/>
              <a:gd name="connsiteY2" fmla="*/ 1263771 h 1263771"/>
              <a:gd name="connsiteX3" fmla="*/ 0 w 4746418"/>
              <a:gd name="connsiteY3" fmla="*/ 1263771 h 1263771"/>
              <a:gd name="connsiteX4" fmla="*/ 0 w 4746418"/>
              <a:gd name="connsiteY4" fmla="*/ 0 h 1263771"/>
              <a:gd name="connsiteX0" fmla="*/ 0 w 4746418"/>
              <a:gd name="connsiteY0" fmla="*/ 0 h 1891568"/>
              <a:gd name="connsiteX1" fmla="*/ 4746418 w 4746418"/>
              <a:gd name="connsiteY1" fmla="*/ 627797 h 1891568"/>
              <a:gd name="connsiteX2" fmla="*/ 4746418 w 4746418"/>
              <a:gd name="connsiteY2" fmla="*/ 1891568 h 1891568"/>
              <a:gd name="connsiteX3" fmla="*/ 0 w 4746418"/>
              <a:gd name="connsiteY3" fmla="*/ 1891568 h 1891568"/>
              <a:gd name="connsiteX4" fmla="*/ 0 w 4746418"/>
              <a:gd name="connsiteY4" fmla="*/ 0 h 189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6418" h="1891568">
                <a:moveTo>
                  <a:pt x="0" y="0"/>
                </a:moveTo>
                <a:lnTo>
                  <a:pt x="4746418" y="627797"/>
                </a:lnTo>
                <a:lnTo>
                  <a:pt x="4746418" y="1891568"/>
                </a:lnTo>
                <a:lnTo>
                  <a:pt x="0" y="1891568"/>
                </a:lnTo>
                <a:lnTo>
                  <a:pt x="0" y="0"/>
                </a:lnTo>
                <a:close/>
              </a:path>
            </a:pathLst>
          </a:custGeom>
          <a:solidFill>
            <a:srgbClr val="961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6" name="Rectangle 11"/>
          <p:cNvSpPr>
            <a:spLocks noChangeArrowheads="1"/>
          </p:cNvSpPr>
          <p:nvPr userDrawn="1"/>
        </p:nvSpPr>
        <p:spPr bwMode="gray">
          <a:xfrm>
            <a:off x="2143696" y="4619650"/>
            <a:ext cx="9799015" cy="1685925"/>
          </a:xfrm>
          <a:prstGeom prst="rect">
            <a:avLst/>
          </a:prstGeom>
          <a:solidFill>
            <a:srgbClr val="EC2225"/>
          </a:solidFill>
          <a:ln>
            <a:noFill/>
          </a:ln>
          <a:effectLst>
            <a:outerShdw blurRad="76200" dist="50800" dir="8400000" algn="tr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pic>
        <p:nvPicPr>
          <p:cNvPr id="8" name="Picture 29"/>
          <p:cNvPicPr>
            <a:picLocks noChangeAspect="1" noChangeArrowheads="1"/>
          </p:cNvPicPr>
          <p:nvPr userDrawn="1"/>
        </p:nvPicPr>
        <p:blipFill>
          <a:blip r:embed="rId3" cstate="print"/>
          <a:srcRect t="-1447" r="69861" b="39549"/>
          <a:stretch>
            <a:fillRect/>
          </a:stretch>
        </p:blipFill>
        <p:spPr bwMode="ltGray">
          <a:xfrm rot="5400000">
            <a:off x="3210986" y="3603150"/>
            <a:ext cx="1633537" cy="3752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6"/>
          <p:cNvSpPr>
            <a:spLocks noGrp="1"/>
          </p:cNvSpPr>
          <p:nvPr>
            <p:ph type="title"/>
          </p:nvPr>
        </p:nvSpPr>
        <p:spPr bwMode="gray">
          <a:xfrm>
            <a:off x="2602173" y="4905633"/>
            <a:ext cx="8980227" cy="1143000"/>
          </a:xfrm>
          <a:prstGeom prst="rect">
            <a:avLst/>
          </a:prstGeom>
        </p:spPr>
        <p:txBody>
          <a:bodyPr lIns="121899" tIns="60949" rIns="121899" bIns="60949" anchor="ctr" anchorCtr="0"/>
          <a:lstStyle>
            <a:lvl1pPr marL="0" algn="r" defTabSz="1218987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800" b="1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679712394"/>
      </p:ext>
    </p:extLst>
  </p:cSld>
  <p:clrMapOvr>
    <a:masterClrMapping/>
  </p:clrMapOvr>
  <p:transition spd="med"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Kathy\Documents\Corporate PPT Template\FINAL\ppt-images\NoTexture_Closing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" y="2990850"/>
            <a:ext cx="121920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11528706"/>
      </p:ext>
    </p:extLst>
  </p:cSld>
  <p:clrMapOvr>
    <a:masterClrMapping/>
  </p:clrMapOvr>
  <p:transition spd="med"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72" y="274638"/>
            <a:ext cx="10972482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759" y="1600206"/>
            <a:ext cx="5410022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20" y="1600206"/>
            <a:ext cx="541002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980848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image" Target="../media/image64.png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image" Target="../media/image63.jpeg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image" Target="../media/image42.jpeg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image" Target="../media/image95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3.png"/><Relationship Id="rId5" Type="http://schemas.openxmlformats.org/officeDocument/2006/relationships/image" Target="../media/image119.jpe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26" Type="http://schemas.openxmlformats.org/officeDocument/2006/relationships/image" Target="../media/image64.png"/><Relationship Id="rId3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83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5" Type="http://schemas.openxmlformats.org/officeDocument/2006/relationships/image" Target="../media/image63.jpeg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24" Type="http://schemas.openxmlformats.org/officeDocument/2006/relationships/theme" Target="../theme/theme6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23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81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8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8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2" Type="http://schemas.openxmlformats.org/officeDocument/2006/relationships/slideLayout" Target="../slideLayouts/slideLayout87.xml"/><Relationship Id="rId16" Type="http://schemas.openxmlformats.org/officeDocument/2006/relationships/image" Target="../media/image121.emf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7.xml"/><Relationship Id="rId26" Type="http://schemas.openxmlformats.org/officeDocument/2006/relationships/image" Target="../media/image64.png"/><Relationship Id="rId3" Type="http://schemas.openxmlformats.org/officeDocument/2006/relationships/slideLayout" Target="../slideLayouts/slideLayout102.xml"/><Relationship Id="rId21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5" Type="http://schemas.openxmlformats.org/officeDocument/2006/relationships/image" Target="../media/image63.jpeg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20" Type="http://schemas.openxmlformats.org/officeDocument/2006/relationships/slideLayout" Target="../slideLayouts/slideLayout119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24" Type="http://schemas.openxmlformats.org/officeDocument/2006/relationships/theme" Target="../theme/theme8.xml"/><Relationship Id="rId5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14.xml"/><Relationship Id="rId23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09.xml"/><Relationship Id="rId19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Relationship Id="rId22" Type="http://schemas.openxmlformats.org/officeDocument/2006/relationships/slideLayout" Target="../slideLayouts/slideLayout1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" y="893"/>
            <a:ext cx="12193590" cy="685710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48783" y="6550560"/>
            <a:ext cx="4107623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cap="none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1000" dirty="0">
                <a:solidFill>
                  <a:srgbClr val="939598"/>
                </a:solidFill>
                <a:cs typeface="Arial" pitchFamily="34" charset="0"/>
              </a:rPr>
              <a:t>2015 Lenovo Confidential. All rights reserved.  Bob Xie</a:t>
            </a:r>
          </a:p>
        </p:txBody>
      </p:sp>
      <p:sp>
        <p:nvSpPr>
          <p:cNvPr id="7" name="Rectangle 6"/>
          <p:cNvSpPr/>
          <p:nvPr/>
        </p:nvSpPr>
        <p:spPr bwMode="gray">
          <a:xfrm>
            <a:off x="11751760" y="639577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8" name="TextBox slide number"/>
          <p:cNvSpPr txBox="1"/>
          <p:nvPr/>
        </p:nvSpPr>
        <p:spPr bwMode="white">
          <a:xfrm>
            <a:off x="11751760" y="638931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08131" y="5505414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83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971" r:id="rId9"/>
  </p:sldLayoutIdLst>
  <p:hf sldNum="0" hdr="0" dt="0"/>
  <p:txStyles>
    <p:titleStyle>
      <a:lvl1pPr algn="ctr" defTabSz="1218987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4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90427" indent="-380933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523733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133227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2720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" y="1588"/>
            <a:ext cx="12193588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49448" y="6473825"/>
            <a:ext cx="2413629" cy="1539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cap="none">
                <a:solidFill>
                  <a:srgbClr val="939598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2015 Lenovo Internal. All rights reserved.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gray">
          <a:xfrm>
            <a:off x="11752179" y="6396038"/>
            <a:ext cx="443027" cy="322262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ja-JP" sz="240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8" name="TextBox slide number"/>
          <p:cNvSpPr txBox="1"/>
          <p:nvPr/>
        </p:nvSpPr>
        <p:spPr bwMode="white">
          <a:xfrm>
            <a:off x="11752148" y="6389688"/>
            <a:ext cx="449379" cy="246062"/>
          </a:xfrm>
          <a:prstGeom prst="rect">
            <a:avLst/>
          </a:prstGeom>
        </p:spPr>
        <p:txBody>
          <a:bodyPr lIns="0" tIns="0" rIns="0" bIns="0" anchor="b"/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  <a:defRPr/>
            </a:pPr>
            <a:fld id="{3AB225CA-C8AE-4E13-92CA-D8A017B4F38F}" type="slidenum">
              <a:rPr lang="en-US" altLang="ja-JP" sz="1000">
                <a:solidFill>
                  <a:prstClr val="white"/>
                </a:solidFill>
                <a:cs typeface="Arial" charset="0"/>
              </a:rPr>
              <a:pPr algn="ctr" defTabSz="1217613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ja-JP" sz="1000">
              <a:solidFill>
                <a:prstClr val="white"/>
              </a:solidFill>
              <a:cs typeface="Arial" charset="0"/>
            </a:endParaRPr>
          </a:p>
        </p:txBody>
      </p:sp>
      <p:pic>
        <p:nvPicPr>
          <p:cNvPr id="103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2179" y="5061011"/>
            <a:ext cx="443027" cy="133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2082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</p:sldLayoutIdLst>
  <p:transition spd="med">
    <p:fade/>
  </p:transition>
  <p:hf sldNum="0" hdr="0" dt="0"/>
  <p:txStyles>
    <p:titleStyle>
      <a:lvl1pPr algn="ctr" defTabSz="1217613" rtl="0" eaLnBrk="0" fontAlgn="base" hangingPunct="0">
        <a:spcBef>
          <a:spcPct val="0"/>
        </a:spcBef>
        <a:spcAft>
          <a:spcPct val="0"/>
        </a:spcAft>
        <a:defRPr sz="4300" kern="1200" cap="all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defTabSz="1217613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charset="0"/>
          <a:cs typeface="Arial" charset="0"/>
        </a:defRPr>
      </a:lvl2pPr>
      <a:lvl3pPr algn="ctr" defTabSz="1217613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charset="0"/>
          <a:cs typeface="Arial" charset="0"/>
        </a:defRPr>
      </a:lvl3pPr>
      <a:lvl4pPr algn="ctr" defTabSz="1217613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charset="0"/>
          <a:cs typeface="Arial" charset="0"/>
        </a:defRPr>
      </a:lvl4pPr>
      <a:lvl5pPr algn="ctr" defTabSz="1217613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charset="0"/>
          <a:cs typeface="Arial" charset="0"/>
        </a:defRPr>
      </a:lvl5pPr>
      <a:lvl6pPr marL="457200" algn="ctr" defTabSz="1217613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charset="0"/>
          <a:cs typeface="Arial" charset="0"/>
        </a:defRPr>
      </a:lvl6pPr>
      <a:lvl7pPr marL="914400" algn="ctr" defTabSz="1217613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charset="0"/>
          <a:cs typeface="Arial" charset="0"/>
        </a:defRPr>
      </a:lvl7pPr>
      <a:lvl8pPr marL="1371600" algn="ctr" defTabSz="1217613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charset="0"/>
          <a:cs typeface="Arial" charset="0"/>
        </a:defRPr>
      </a:lvl8pPr>
      <a:lvl9pPr marL="1828800" algn="ctr" defTabSz="1217613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455613" indent="-455613" algn="l" defTabSz="121761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4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89013" indent="-379413" algn="l" defTabSz="121761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3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522413" indent="-303213" algn="l" defTabSz="121761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132013" indent="-303213" algn="l" defTabSz="121761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1613" indent="-303213" algn="l" defTabSz="121761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" y="893"/>
            <a:ext cx="12193590" cy="685710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48783" y="6473952"/>
            <a:ext cx="2413972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cap="none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51760" y="639577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8" name="TextBox slide number"/>
          <p:cNvSpPr txBox="1"/>
          <p:nvPr userDrawn="1"/>
        </p:nvSpPr>
        <p:spPr bwMode="white">
          <a:xfrm>
            <a:off x="11751760" y="638931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31" y="5505414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70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28" r:id="rId21"/>
    <p:sldLayoutId id="2147483729" r:id="rId22"/>
    <p:sldLayoutId id="2147483730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ctr" defTabSz="1218987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4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90427" indent="-380933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523733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133227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2720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" y="893"/>
            <a:ext cx="12193590" cy="685710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48783" y="6473952"/>
            <a:ext cx="2413972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cap="none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51760" y="6395767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8" name="TextBox slide number"/>
          <p:cNvSpPr txBox="1"/>
          <p:nvPr userDrawn="1"/>
        </p:nvSpPr>
        <p:spPr bwMode="white">
          <a:xfrm>
            <a:off x="11751760" y="6389311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27" y="5505410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436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  <p:sldLayoutId id="2147483773" r:id="rId18"/>
    <p:sldLayoutId id="2147483774" r:id="rId19"/>
    <p:sldLayoutId id="2147483775" r:id="rId20"/>
    <p:sldLayoutId id="2147483776" r:id="rId21"/>
    <p:sldLayoutId id="2147483777" r:id="rId22"/>
    <p:sldLayoutId id="2147483778" r:id="rId23"/>
    <p:sldLayoutId id="2147483779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ctr" defTabSz="1218987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4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90427" indent="-380933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523733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133227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2720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" y="1588"/>
            <a:ext cx="12193588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 bwMode="gray">
          <a:xfrm>
            <a:off x="11752171" y="6396038"/>
            <a:ext cx="443027" cy="322262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ja-JP" sz="240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8" name="TextBox slide number"/>
          <p:cNvSpPr txBox="1"/>
          <p:nvPr/>
        </p:nvSpPr>
        <p:spPr bwMode="white">
          <a:xfrm>
            <a:off x="11752148" y="6389688"/>
            <a:ext cx="449379" cy="246062"/>
          </a:xfrm>
          <a:prstGeom prst="rect">
            <a:avLst/>
          </a:prstGeom>
        </p:spPr>
        <p:txBody>
          <a:bodyPr lIns="0" tIns="0" rIns="0" bIns="0" anchor="b"/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  <a:defRPr/>
            </a:pPr>
            <a:fld id="{9F611412-390B-40C3-A3B7-721592C1576C}" type="slidenum">
              <a:rPr lang="en-US" altLang="ja-JP" sz="1000">
                <a:solidFill>
                  <a:prstClr val="white"/>
                </a:solidFill>
                <a:cs typeface="Arial" charset="0"/>
              </a:rPr>
              <a:pPr algn="ctr" defTabSz="1217613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ja-JP" sz="1000">
              <a:solidFill>
                <a:prstClr val="white"/>
              </a:solidFill>
              <a:cs typeface="Arial" charset="0"/>
            </a:endParaRPr>
          </a:p>
        </p:txBody>
      </p:sp>
      <p:pic>
        <p:nvPicPr>
          <p:cNvPr id="102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2171" y="5060995"/>
            <a:ext cx="443027" cy="133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49440" y="6481763"/>
            <a:ext cx="2413629" cy="138112"/>
          </a:xfrm>
          <a:prstGeom prst="rect">
            <a:avLst/>
          </a:prstGeom>
        </p:spPr>
        <p:txBody>
          <a:bodyPr wrap="none"/>
          <a:lstStyle>
            <a:lvl1pPr>
              <a:defRPr sz="900">
                <a:latin typeface="Meiryo UI" pitchFamily="50" charset="-128"/>
                <a:ea typeface="Meiryo UI" pitchFamily="50" charset="-128"/>
                <a:cs typeface="Meiryo UI" pitchFamily="50" charset="-128"/>
              </a:defRPr>
            </a:lvl1pPr>
          </a:lstStyle>
          <a:p>
            <a:pPr defTabSz="121761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0000"/>
                </a:solidFill>
              </a:rPr>
              <a:t>2016 Lenovo Internal. All rights reserved.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294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</p:sldLayoutIdLst>
  <p:transition spd="med">
    <p:fade/>
  </p:transition>
  <p:hf sldNum="0" hdr="0" dt="0"/>
  <p:txStyles>
    <p:titleStyle>
      <a:lvl1pPr algn="ctr" defTabSz="1217613" rtl="0" eaLnBrk="0" fontAlgn="base" hangingPunct="0">
        <a:spcBef>
          <a:spcPct val="0"/>
        </a:spcBef>
        <a:spcAft>
          <a:spcPct val="0"/>
        </a:spcAft>
        <a:defRPr sz="4300" kern="1200" cap="all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defTabSz="1217613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charset="0"/>
          <a:cs typeface="Arial" charset="0"/>
        </a:defRPr>
      </a:lvl2pPr>
      <a:lvl3pPr algn="ctr" defTabSz="1217613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charset="0"/>
          <a:cs typeface="Arial" charset="0"/>
        </a:defRPr>
      </a:lvl3pPr>
      <a:lvl4pPr algn="ctr" defTabSz="1217613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charset="0"/>
          <a:cs typeface="Arial" charset="0"/>
        </a:defRPr>
      </a:lvl4pPr>
      <a:lvl5pPr algn="ctr" defTabSz="1217613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charset="0"/>
          <a:cs typeface="Arial" charset="0"/>
        </a:defRPr>
      </a:lvl5pPr>
      <a:lvl6pPr marL="457200" algn="ctr" defTabSz="1217613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charset="0"/>
          <a:cs typeface="Arial" charset="0"/>
        </a:defRPr>
      </a:lvl6pPr>
      <a:lvl7pPr marL="914400" algn="ctr" defTabSz="1217613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charset="0"/>
          <a:cs typeface="Arial" charset="0"/>
        </a:defRPr>
      </a:lvl7pPr>
      <a:lvl8pPr marL="1371600" algn="ctr" defTabSz="1217613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charset="0"/>
          <a:cs typeface="Arial" charset="0"/>
        </a:defRPr>
      </a:lvl8pPr>
      <a:lvl9pPr marL="1828800" algn="ctr" defTabSz="1217613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455613" indent="-455613" algn="l" defTabSz="121761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4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89013" indent="-379413" algn="l" defTabSz="121761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3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522413" indent="-303213" algn="l" defTabSz="121761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132013" indent="-303213" algn="l" defTabSz="121761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1613" indent="-303213" algn="l" defTabSz="121761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" y="893"/>
            <a:ext cx="12193590" cy="685710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48783" y="6473952"/>
            <a:ext cx="2413972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cap="none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51760" y="6395739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8" name="TextBox slide number"/>
          <p:cNvSpPr txBox="1"/>
          <p:nvPr userDrawn="1"/>
        </p:nvSpPr>
        <p:spPr bwMode="white">
          <a:xfrm>
            <a:off x="11751760" y="6389283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13" y="5505396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46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  <p:sldLayoutId id="2147483851" r:id="rId18"/>
    <p:sldLayoutId id="2147483852" r:id="rId19"/>
    <p:sldLayoutId id="2147483853" r:id="rId20"/>
    <p:sldLayoutId id="2147483854" r:id="rId21"/>
    <p:sldLayoutId id="2147483855" r:id="rId22"/>
    <p:sldLayoutId id="2147483856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ctr" defTabSz="1218987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4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90427" indent="-380933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523733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133227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2720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 bwMode="black">
          <a:xfrm>
            <a:off x="512909" y="6451624"/>
            <a:ext cx="3660575" cy="276977"/>
          </a:xfrm>
          <a:prstGeom prst="rect">
            <a:avLst/>
          </a:prstGeom>
          <a:noFill/>
        </p:spPr>
        <p:txBody>
          <a:bodyPr wrap="none" lIns="121899" tIns="60949" rIns="121899" bIns="60949">
            <a:spAutoFit/>
          </a:bodyPr>
          <a:lstStyle/>
          <a:p>
            <a:pPr defTabSz="1218987">
              <a:defRPr/>
            </a:pPr>
            <a:r>
              <a:rPr lang="en-US" sz="1000" cap="all">
                <a:solidFill>
                  <a:srgbClr val="939598"/>
                </a:solidFill>
                <a:ea typeface="宋体" pitchFamily="2" charset="-122"/>
                <a:cs typeface="Arial" pitchFamily="34" charset="0"/>
              </a:rPr>
              <a:t>2012 LENOVO CONFIDENTIAL</a:t>
            </a:r>
            <a:r>
              <a:rPr lang="en-US" sz="1000" cap="all" dirty="0">
                <a:solidFill>
                  <a:srgbClr val="939598"/>
                </a:solidFill>
                <a:ea typeface="宋体" pitchFamily="2" charset="-122"/>
                <a:cs typeface="Arial" pitchFamily="34" charset="0"/>
              </a:rPr>
              <a:t>. All rights reserved.</a:t>
            </a: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invGray">
          <a:xfrm flipH="1">
            <a:off x="82827" y="6501819"/>
            <a:ext cx="428024" cy="176519"/>
          </a:xfrm>
          <a:prstGeom prst="rect">
            <a:avLst/>
          </a:prstGeom>
          <a:gradFill flip="none" rotWithShape="0">
            <a:gsLst>
              <a:gs pos="100000">
                <a:srgbClr val="FF1313"/>
              </a:gs>
              <a:gs pos="0">
                <a:srgbClr val="EC222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18" name="Freeform 8"/>
          <p:cNvSpPr>
            <a:spLocks/>
          </p:cNvSpPr>
          <p:nvPr/>
        </p:nvSpPr>
        <p:spPr bwMode="invGray">
          <a:xfrm flipH="1">
            <a:off x="0" y="6502400"/>
            <a:ext cx="82572" cy="260350"/>
          </a:xfrm>
          <a:custGeom>
            <a:avLst/>
            <a:gdLst>
              <a:gd name="T0" fmla="*/ 0 w 219"/>
              <a:gd name="T1" fmla="*/ 0 h 744"/>
              <a:gd name="T2" fmla="*/ 219 w 219"/>
              <a:gd name="T3" fmla="*/ 314 h 744"/>
              <a:gd name="T4" fmla="*/ 219 w 219"/>
              <a:gd name="T5" fmla="*/ 744 h 744"/>
              <a:gd name="T6" fmla="*/ 0 w 219"/>
              <a:gd name="T7" fmla="*/ 430 h 744"/>
              <a:gd name="T8" fmla="*/ 0 w 219"/>
              <a:gd name="T9" fmla="*/ 0 h 744"/>
              <a:gd name="connsiteX0" fmla="*/ 0 w 10000"/>
              <a:gd name="connsiteY0" fmla="*/ 0 h 10000"/>
              <a:gd name="connsiteX1" fmla="*/ 6910 w 10000"/>
              <a:gd name="connsiteY1" fmla="*/ 2903 h 10000"/>
              <a:gd name="connsiteX2" fmla="*/ 10000 w 10000"/>
              <a:gd name="connsiteY2" fmla="*/ 10000 h 10000"/>
              <a:gd name="connsiteX3" fmla="*/ 0 w 10000"/>
              <a:gd name="connsiteY3" fmla="*/ 5780 h 10000"/>
              <a:gd name="connsiteX4" fmla="*/ 0 w 10000"/>
              <a:gd name="connsiteY4" fmla="*/ 0 h 10000"/>
              <a:gd name="connsiteX0" fmla="*/ 0 w 6910"/>
              <a:gd name="connsiteY0" fmla="*/ 0 h 8544"/>
              <a:gd name="connsiteX1" fmla="*/ 6910 w 6910"/>
              <a:gd name="connsiteY1" fmla="*/ 2903 h 8544"/>
              <a:gd name="connsiteX2" fmla="*/ 6910 w 6910"/>
              <a:gd name="connsiteY2" fmla="*/ 8544 h 8544"/>
              <a:gd name="connsiteX3" fmla="*/ 0 w 6910"/>
              <a:gd name="connsiteY3" fmla="*/ 5780 h 8544"/>
              <a:gd name="connsiteX4" fmla="*/ 0 w 6910"/>
              <a:gd name="connsiteY4" fmla="*/ 0 h 8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10" h="8544">
                <a:moveTo>
                  <a:pt x="0" y="0"/>
                </a:moveTo>
                <a:lnTo>
                  <a:pt x="6910" y="2903"/>
                </a:lnTo>
                <a:lnTo>
                  <a:pt x="6910" y="8544"/>
                </a:lnTo>
                <a:lnTo>
                  <a:pt x="0" y="5780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47000">
                <a:srgbClr val="AF0707"/>
              </a:gs>
              <a:gs pos="100000">
                <a:srgbClr val="7F1B1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1031" name="Rectangle 18"/>
          <p:cNvSpPr>
            <a:spLocks noChangeArrowheads="1"/>
          </p:cNvSpPr>
          <p:nvPr/>
        </p:nvSpPr>
        <p:spPr bwMode="invGray">
          <a:xfrm>
            <a:off x="100068" y="6445274"/>
            <a:ext cx="403273" cy="276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899" tIns="60949" rIns="121899" bIns="60949">
            <a:spAutoFit/>
          </a:bodyPr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</a:pPr>
            <a:fld id="{5333CBF0-83E8-4E5A-8B65-E44C84C60F0F}" type="slidenum">
              <a:rPr lang="en-US" altLang="zh-CN" sz="1000">
                <a:solidFill>
                  <a:prstClr val="white"/>
                </a:solidFill>
                <a:ea typeface="宋体" pitchFamily="2" charset="-122"/>
                <a:cs typeface="Arial" pitchFamily="34" charset="0"/>
              </a:rPr>
              <a:pPr algn="ctr" defTabSz="121761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z="1000">
              <a:solidFill>
                <a:prstClr val="white"/>
              </a:solidFill>
              <a:ea typeface="宋体" pitchFamily="2" charset="-122"/>
              <a:cs typeface="Arial" pitchFamily="34" charset="0"/>
            </a:endParaRPr>
          </a:p>
        </p:txBody>
      </p:sp>
      <p:pic>
        <p:nvPicPr>
          <p:cNvPr id="1032" name="Picture 2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gray">
          <a:xfrm>
            <a:off x="11013768" y="6531000"/>
            <a:ext cx="1009913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75660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30" r:id="rId7"/>
    <p:sldLayoutId id="2147483931" r:id="rId8"/>
    <p:sldLayoutId id="2147483932" r:id="rId9"/>
    <p:sldLayoutId id="2147483933" r:id="rId10"/>
    <p:sldLayoutId id="2147483934" r:id="rId11"/>
    <p:sldLayoutId id="2147483935" r:id="rId12"/>
    <p:sldLayoutId id="2147483936" r:id="rId13"/>
    <p:sldLayoutId id="2147483937" r:id="rId14"/>
  </p:sldLayoutIdLst>
  <p:transition spd="med">
    <p:fade/>
  </p:transition>
  <p:txStyles>
    <p:titleStyle>
      <a:lvl1pPr algn="ctr" defTabSz="1217613" rtl="0" eaLnBrk="0" fontAlgn="base" hangingPunct="0">
        <a:spcBef>
          <a:spcPct val="0"/>
        </a:spcBef>
        <a:spcAft>
          <a:spcPct val="0"/>
        </a:spcAft>
        <a:defRPr sz="4300" kern="1200" cap="all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defTabSz="1217613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pitchFamily="34" charset="0"/>
          <a:cs typeface="Arial" pitchFamily="34" charset="0"/>
        </a:defRPr>
      </a:lvl2pPr>
      <a:lvl3pPr algn="ctr" defTabSz="1217613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pitchFamily="34" charset="0"/>
          <a:cs typeface="Arial" pitchFamily="34" charset="0"/>
        </a:defRPr>
      </a:lvl3pPr>
      <a:lvl4pPr algn="ctr" defTabSz="1217613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pitchFamily="34" charset="0"/>
          <a:cs typeface="Arial" pitchFamily="34" charset="0"/>
        </a:defRPr>
      </a:lvl4pPr>
      <a:lvl5pPr algn="ctr" defTabSz="1217613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457200" algn="ctr" defTabSz="1217613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ctr" defTabSz="1217613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ctr" defTabSz="1217613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ctr" defTabSz="1217613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455613" indent="-455613" algn="l" defTabSz="121761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4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89013" indent="-379413" algn="l" defTabSz="121761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3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522413" indent="-303213" algn="l" defTabSz="121761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132013" indent="-303213" algn="l" defTabSz="121761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1613" indent="-303213" algn="l" defTabSz="121761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893"/>
            <a:ext cx="12193590" cy="685710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48783" y="6473952"/>
            <a:ext cx="2413972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cap="none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 bwMode="gray">
          <a:xfrm>
            <a:off x="11751760" y="639572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8" name="TextBox slide number"/>
          <p:cNvSpPr txBox="1"/>
          <p:nvPr/>
        </p:nvSpPr>
        <p:spPr bwMode="white">
          <a:xfrm>
            <a:off x="11751760" y="638926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6" y="5505389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7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  <p:sldLayoutId id="2147483950" r:id="rId12"/>
    <p:sldLayoutId id="2147483951" r:id="rId13"/>
    <p:sldLayoutId id="2147483952" r:id="rId14"/>
    <p:sldLayoutId id="2147483953" r:id="rId15"/>
    <p:sldLayoutId id="2147483954" r:id="rId16"/>
    <p:sldLayoutId id="2147483955" r:id="rId17"/>
    <p:sldLayoutId id="2147483956" r:id="rId18"/>
    <p:sldLayoutId id="2147483957" r:id="rId19"/>
    <p:sldLayoutId id="2147483958" r:id="rId20"/>
    <p:sldLayoutId id="2147483959" r:id="rId21"/>
    <p:sldLayoutId id="2147483960" r:id="rId22"/>
    <p:sldLayoutId id="2147483961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ctr" defTabSz="1218987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4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90427" indent="-380933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523733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133227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2720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w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7" Type="http://schemas.openxmlformats.org/officeDocument/2006/relationships/image" Target="../media/image140.pn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548783" y="2048256"/>
            <a:ext cx="10394988" cy="1581912"/>
          </a:xfrm>
        </p:spPr>
        <p:txBody>
          <a:bodyPr/>
          <a:lstStyle/>
          <a:p>
            <a:br>
              <a:rPr lang="en-US" altLang="zh-CN" sz="5400" dirty="0">
                <a:solidFill>
                  <a:schemeClr val="tx1"/>
                </a:solidFill>
              </a:rPr>
            </a:br>
            <a:r>
              <a:rPr lang="en-US" altLang="zh-CN" sz="5400" dirty="0">
                <a:solidFill>
                  <a:schemeClr val="tx1"/>
                </a:solidFill>
              </a:rPr>
              <a:t>Machine Learning - </a:t>
            </a:r>
            <a:r>
              <a:rPr lang="en-US" altLang="zh-CN" sz="5400" dirty="0"/>
              <a:t>Classification</a:t>
            </a:r>
            <a:endParaRPr lang="zh-CN" altLang="en-US" sz="5400" dirty="0">
              <a:solidFill>
                <a:schemeClr val="tx1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939598"/>
                </a:solidFill>
                <a:cs typeface="Arial" pitchFamily="34" charset="0"/>
              </a:rPr>
              <a:t>2015 Lenovo Confidential. All rights reserved.</a:t>
            </a:r>
            <a:endParaRPr lang="en-US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Bob Xie		Dec 2020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estimate model performance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5" name="图片 4" descr="停止标志&#10;&#10;描述已自动生成">
            <a:extLst>
              <a:ext uri="{FF2B5EF4-FFF2-40B4-BE49-F238E27FC236}">
                <a16:creationId xmlns:a16="http://schemas.microsoft.com/office/drawing/2014/main" id="{45FCC162-F940-4001-8A82-918C3DD903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806" y="15482"/>
            <a:ext cx="1511193" cy="982276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123BD38D-62DE-4222-97AD-9C31E934D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233534"/>
              </p:ext>
            </p:extLst>
          </p:nvPr>
        </p:nvGraphicFramePr>
        <p:xfrm>
          <a:off x="548783" y="962772"/>
          <a:ext cx="4795210" cy="5620908"/>
        </p:xfrm>
        <a:graphic>
          <a:graphicData uri="http://schemas.openxmlformats.org/drawingml/2006/table">
            <a:tbl>
              <a:tblPr/>
              <a:tblGrid>
                <a:gridCol w="685030">
                  <a:extLst>
                    <a:ext uri="{9D8B030D-6E8A-4147-A177-3AD203B41FA5}">
                      <a16:colId xmlns:a16="http://schemas.microsoft.com/office/drawing/2014/main" val="4093418741"/>
                    </a:ext>
                  </a:extLst>
                </a:gridCol>
                <a:gridCol w="685030">
                  <a:extLst>
                    <a:ext uri="{9D8B030D-6E8A-4147-A177-3AD203B41FA5}">
                      <a16:colId xmlns:a16="http://schemas.microsoft.com/office/drawing/2014/main" val="3912331153"/>
                    </a:ext>
                  </a:extLst>
                </a:gridCol>
                <a:gridCol w="685030">
                  <a:extLst>
                    <a:ext uri="{9D8B030D-6E8A-4147-A177-3AD203B41FA5}">
                      <a16:colId xmlns:a16="http://schemas.microsoft.com/office/drawing/2014/main" val="3554119553"/>
                    </a:ext>
                  </a:extLst>
                </a:gridCol>
                <a:gridCol w="685030">
                  <a:extLst>
                    <a:ext uri="{9D8B030D-6E8A-4147-A177-3AD203B41FA5}">
                      <a16:colId xmlns:a16="http://schemas.microsoft.com/office/drawing/2014/main" val="3389465734"/>
                    </a:ext>
                  </a:extLst>
                </a:gridCol>
                <a:gridCol w="685030">
                  <a:extLst>
                    <a:ext uri="{9D8B030D-6E8A-4147-A177-3AD203B41FA5}">
                      <a16:colId xmlns:a16="http://schemas.microsoft.com/office/drawing/2014/main" val="2688736473"/>
                    </a:ext>
                  </a:extLst>
                </a:gridCol>
                <a:gridCol w="685030">
                  <a:extLst>
                    <a:ext uri="{9D8B030D-6E8A-4147-A177-3AD203B41FA5}">
                      <a16:colId xmlns:a16="http://schemas.microsoft.com/office/drawing/2014/main" val="1581405069"/>
                    </a:ext>
                  </a:extLst>
                </a:gridCol>
                <a:gridCol w="685030">
                  <a:extLst>
                    <a:ext uri="{9D8B030D-6E8A-4147-A177-3AD203B41FA5}">
                      <a16:colId xmlns:a16="http://schemas.microsoft.com/office/drawing/2014/main" val="629026510"/>
                    </a:ext>
                  </a:extLst>
                </a:gridCol>
              </a:tblGrid>
              <a:tr h="490772">
                <a:tc>
                  <a:txBody>
                    <a:bodyPr/>
                    <a:lstStyle/>
                    <a:p>
                      <a:endParaRPr lang="zh-CN" altLang="en-US" sz="3600" dirty="0"/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3600" dirty="0"/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b="1" dirty="0">
                          <a:effectLst/>
                        </a:rPr>
                        <a:t>Accuracy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b="1" dirty="0">
                          <a:effectLst/>
                        </a:rPr>
                        <a:t>Precision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b="1" dirty="0">
                          <a:effectLst/>
                        </a:rPr>
                        <a:t>Recall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b="1" dirty="0">
                          <a:effectLst/>
                        </a:rPr>
                        <a:t>F1-Score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b="1" dirty="0">
                          <a:effectLst/>
                        </a:rPr>
                        <a:t>AUC-Score</a:t>
                      </a:r>
                    </a:p>
                  </a:txBody>
                  <a:tcPr marL="33731" marR="33731" marT="16866" marB="1686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2549167"/>
                  </a:ext>
                </a:extLst>
              </a:tr>
              <a:tr h="209939">
                <a:tc rowSpan="3">
                  <a:txBody>
                    <a:bodyPr/>
                    <a:lstStyle/>
                    <a:p>
                      <a:pPr algn="r" fontAlgn="t"/>
                      <a:r>
                        <a:rPr lang="en-US" sz="1400" b="1" dirty="0">
                          <a:effectLst/>
                        </a:rPr>
                        <a:t>ABC</a:t>
                      </a:r>
                    </a:p>
                  </a:txBody>
                  <a:tcPr marL="33731" marR="33731" marT="16866" marB="1686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>
                          <a:effectLst/>
                        </a:rPr>
                        <a:t>train</a:t>
                      </a:r>
                    </a:p>
                  </a:txBody>
                  <a:tcPr marL="33731" marR="33731" marT="16866" marB="1686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1.000000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dirty="0">
                          <a:effectLst/>
                        </a:rPr>
                        <a:t>1.000000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dirty="0">
                          <a:effectLst/>
                        </a:rPr>
                        <a:t>1.000000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1.000000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dirty="0">
                          <a:effectLst/>
                        </a:rPr>
                        <a:t>1.000000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836149"/>
                  </a:ext>
                </a:extLst>
              </a:tr>
              <a:tr h="20993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test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dirty="0">
                          <a:effectLst/>
                        </a:rPr>
                        <a:t>0.656716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0.879121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dirty="0">
                          <a:effectLst/>
                        </a:rPr>
                        <a:t>0.386473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0.536913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dirty="0">
                          <a:effectLst/>
                        </a:rPr>
                        <a:t>0.792816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5718922"/>
                  </a:ext>
                </a:extLst>
              </a:tr>
              <a:tr h="20993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verify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0.508532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0.645161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dirty="0">
                          <a:effectLst/>
                        </a:rPr>
                        <a:t>0.350877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0.454545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dirty="0">
                          <a:effectLst/>
                        </a:rPr>
                        <a:t>0.561931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383049"/>
                  </a:ext>
                </a:extLst>
              </a:tr>
              <a:tr h="209939">
                <a:tc rowSpan="3">
                  <a:txBody>
                    <a:bodyPr/>
                    <a:lstStyle/>
                    <a:p>
                      <a:pPr algn="r" fontAlgn="t"/>
                      <a:r>
                        <a:rPr lang="en-US" sz="1400" b="1" dirty="0">
                          <a:effectLst/>
                        </a:rPr>
                        <a:t>RF</a:t>
                      </a:r>
                    </a:p>
                  </a:txBody>
                  <a:tcPr marL="33731" marR="33731" marT="16866" marB="1686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dirty="0">
                          <a:effectLst/>
                        </a:rPr>
                        <a:t>train</a:t>
                      </a:r>
                    </a:p>
                  </a:txBody>
                  <a:tcPr marL="33731" marR="33731" marT="16866" marB="1686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0.786070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0.783750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0.785714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dirty="0">
                          <a:effectLst/>
                        </a:rPr>
                        <a:t>0.784731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dirty="0">
                          <a:effectLst/>
                        </a:rPr>
                        <a:t>0.847799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90770"/>
                  </a:ext>
                </a:extLst>
              </a:tr>
              <a:tr h="20993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dirty="0">
                          <a:effectLst/>
                        </a:rPr>
                        <a:t>test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0.557214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0.737705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0.217391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dirty="0">
                          <a:effectLst/>
                        </a:rPr>
                        <a:t>0.335821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dirty="0">
                          <a:effectLst/>
                        </a:rPr>
                        <a:t>0.725926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619516"/>
                  </a:ext>
                </a:extLst>
              </a:tr>
              <a:tr h="20993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dirty="0">
                          <a:effectLst/>
                        </a:rPr>
                        <a:t>verify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0.535836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0.633588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0.485380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dirty="0">
                          <a:effectLst/>
                        </a:rPr>
                        <a:t>0.549669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dirty="0">
                          <a:effectLst/>
                        </a:rPr>
                        <a:t>0.578564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2583844"/>
                  </a:ext>
                </a:extLst>
              </a:tr>
              <a:tr h="209939">
                <a:tc rowSpan="3">
                  <a:txBody>
                    <a:bodyPr/>
                    <a:lstStyle/>
                    <a:p>
                      <a:pPr algn="r" fontAlgn="t"/>
                      <a:r>
                        <a:rPr lang="en-US" sz="1400" b="1">
                          <a:effectLst/>
                        </a:rPr>
                        <a:t>XBG</a:t>
                      </a:r>
                    </a:p>
                  </a:txBody>
                  <a:tcPr marL="33731" marR="33731" marT="16866" marB="1686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dirty="0">
                          <a:effectLst/>
                        </a:rPr>
                        <a:t>train</a:t>
                      </a:r>
                    </a:p>
                  </a:txBody>
                  <a:tcPr marL="33731" marR="33731" marT="16866" marB="1686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1.000000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1.000000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1.000000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dirty="0">
                          <a:effectLst/>
                        </a:rPr>
                        <a:t>1.000000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dirty="0">
                          <a:effectLst/>
                        </a:rPr>
                        <a:t>1.000000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85435"/>
                  </a:ext>
                </a:extLst>
              </a:tr>
              <a:tr h="20993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dirty="0">
                          <a:effectLst/>
                        </a:rPr>
                        <a:t>test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0.656716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0.834951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0.415459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dirty="0">
                          <a:effectLst/>
                        </a:rPr>
                        <a:t>0.554839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dirty="0">
                          <a:effectLst/>
                        </a:rPr>
                        <a:t>0.804261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062704"/>
                  </a:ext>
                </a:extLst>
              </a:tr>
              <a:tr h="20993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dirty="0">
                          <a:effectLst/>
                        </a:rPr>
                        <a:t>verify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0.518771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0.627119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0.432749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dirty="0">
                          <a:effectLst/>
                        </a:rPr>
                        <a:t>0.512111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dirty="0">
                          <a:effectLst/>
                        </a:rPr>
                        <a:t>0.541319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69448"/>
                  </a:ext>
                </a:extLst>
              </a:tr>
              <a:tr h="209939">
                <a:tc rowSpan="3">
                  <a:txBody>
                    <a:bodyPr/>
                    <a:lstStyle/>
                    <a:p>
                      <a:pPr algn="r" fontAlgn="t"/>
                      <a:r>
                        <a:rPr lang="en-US" sz="1400" b="1">
                          <a:effectLst/>
                        </a:rPr>
                        <a:t>LGBM</a:t>
                      </a:r>
                    </a:p>
                  </a:txBody>
                  <a:tcPr marL="33731" marR="33731" marT="16866" marB="1686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dirty="0">
                          <a:effectLst/>
                        </a:rPr>
                        <a:t>train</a:t>
                      </a:r>
                    </a:p>
                  </a:txBody>
                  <a:tcPr marL="33731" marR="33731" marT="16866" marB="1686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1.000000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1.000000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1.000000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1.000000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dirty="0">
                          <a:effectLst/>
                        </a:rPr>
                        <a:t>1.000000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1810516"/>
                  </a:ext>
                </a:extLst>
              </a:tr>
              <a:tr h="20993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dirty="0">
                          <a:effectLst/>
                        </a:rPr>
                        <a:t>test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0.646766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0.865169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0.371981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0.520270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dirty="0">
                          <a:effectLst/>
                        </a:rPr>
                        <a:t>0.837557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286845"/>
                  </a:ext>
                </a:extLst>
              </a:tr>
              <a:tr h="20993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dirty="0">
                          <a:effectLst/>
                        </a:rPr>
                        <a:t>verify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0.525597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0.650943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0.403509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0.498195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dirty="0">
                          <a:effectLst/>
                        </a:rPr>
                        <a:t>0.525501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8583362"/>
                  </a:ext>
                </a:extLst>
              </a:tr>
              <a:tr h="209939">
                <a:tc rowSpan="3">
                  <a:txBody>
                    <a:bodyPr/>
                    <a:lstStyle/>
                    <a:p>
                      <a:pPr algn="r" fontAlgn="t"/>
                      <a:r>
                        <a:rPr lang="en-US" sz="1400" b="1">
                          <a:effectLst/>
                        </a:rPr>
                        <a:t>GBM</a:t>
                      </a:r>
                    </a:p>
                  </a:txBody>
                  <a:tcPr marL="33731" marR="33731" marT="16866" marB="1686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dirty="0">
                          <a:effectLst/>
                        </a:rPr>
                        <a:t>train</a:t>
                      </a:r>
                    </a:p>
                  </a:txBody>
                  <a:tcPr marL="33731" marR="33731" marT="16866" marB="1686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0.731965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0.743046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0.703008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0.722473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dirty="0">
                          <a:effectLst/>
                        </a:rPr>
                        <a:t>0.790168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536722"/>
                  </a:ext>
                </a:extLst>
              </a:tr>
              <a:tr h="20993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dirty="0">
                          <a:effectLst/>
                        </a:rPr>
                        <a:t>test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0.646766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0.607973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0.884058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0.720472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dirty="0">
                          <a:effectLst/>
                        </a:rPr>
                        <a:t>0.789199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6576643"/>
                  </a:ext>
                </a:extLst>
              </a:tr>
              <a:tr h="20993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dirty="0">
                          <a:effectLst/>
                        </a:rPr>
                        <a:t>verify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0.583618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0.658065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0.596491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0.625767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dirty="0">
                          <a:effectLst/>
                        </a:rPr>
                        <a:t>0.616432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212114"/>
                  </a:ext>
                </a:extLst>
              </a:tr>
              <a:tr h="209939">
                <a:tc rowSpan="3">
                  <a:txBody>
                    <a:bodyPr/>
                    <a:lstStyle/>
                    <a:p>
                      <a:pPr algn="r" fontAlgn="t"/>
                      <a:r>
                        <a:rPr lang="en-US" sz="1400" b="1">
                          <a:effectLst/>
                        </a:rPr>
                        <a:t>LR</a:t>
                      </a:r>
                    </a:p>
                  </a:txBody>
                  <a:tcPr marL="33731" marR="33731" marT="16866" marB="1686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dirty="0">
                          <a:effectLst/>
                        </a:rPr>
                        <a:t>train</a:t>
                      </a:r>
                    </a:p>
                  </a:txBody>
                  <a:tcPr marL="33731" marR="33731" marT="16866" marB="1686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0.674129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0.709480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0.581454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0.639118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dirty="0">
                          <a:effectLst/>
                        </a:rPr>
                        <a:t>0.730522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354368"/>
                  </a:ext>
                </a:extLst>
              </a:tr>
              <a:tr h="20993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dirty="0">
                          <a:effectLst/>
                        </a:rPr>
                        <a:t>test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0.691542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0.778523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0.560386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0.651685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dirty="0">
                          <a:effectLst/>
                        </a:rPr>
                        <a:t>0.750588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725663"/>
                  </a:ext>
                </a:extLst>
              </a:tr>
              <a:tr h="20993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dirty="0">
                          <a:effectLst/>
                        </a:rPr>
                        <a:t>verify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0.610922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0.705036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0.573099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0.632258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dirty="0">
                          <a:effectLst/>
                        </a:rPr>
                        <a:t>0.648116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4443167"/>
                  </a:ext>
                </a:extLst>
              </a:tr>
              <a:tr h="209939">
                <a:tc rowSpan="3">
                  <a:txBody>
                    <a:bodyPr/>
                    <a:lstStyle/>
                    <a:p>
                      <a:pPr algn="r" fontAlgn="t"/>
                      <a:r>
                        <a:rPr lang="en-US" sz="1400" b="1">
                          <a:effectLst/>
                        </a:rPr>
                        <a:t>SVC</a:t>
                      </a:r>
                    </a:p>
                  </a:txBody>
                  <a:tcPr marL="33731" marR="33731" marT="16866" marB="1686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dirty="0">
                          <a:effectLst/>
                        </a:rPr>
                        <a:t>train</a:t>
                      </a:r>
                    </a:p>
                  </a:txBody>
                  <a:tcPr marL="33731" marR="33731" marT="16866" marB="1686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0.827114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0.831633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0.817043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0.824273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dirty="0">
                          <a:effectLst/>
                        </a:rPr>
                        <a:t>0.872607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452484"/>
                  </a:ext>
                </a:extLst>
              </a:tr>
              <a:tr h="20993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dirty="0">
                          <a:effectLst/>
                        </a:rPr>
                        <a:t>test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0.577114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0.620915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0.458937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0.527778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dirty="0">
                          <a:effectLst/>
                        </a:rPr>
                        <a:t>0.545237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9276149"/>
                  </a:ext>
                </a:extLst>
              </a:tr>
              <a:tr h="20993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dirty="0">
                          <a:effectLst/>
                        </a:rPr>
                        <a:t>verify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0.539249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0.609756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0.584795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0.597015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dirty="0">
                          <a:effectLst/>
                        </a:rPr>
                        <a:t>0.528712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6771679"/>
                  </a:ext>
                </a:extLst>
              </a:tr>
              <a:tr h="209939">
                <a:tc rowSpan="3">
                  <a:txBody>
                    <a:bodyPr/>
                    <a:lstStyle/>
                    <a:p>
                      <a:pPr algn="r" fontAlgn="t"/>
                      <a:r>
                        <a:rPr lang="en-US" sz="1400" b="1" dirty="0">
                          <a:effectLst/>
                        </a:rPr>
                        <a:t>DT</a:t>
                      </a:r>
                    </a:p>
                  </a:txBody>
                  <a:tcPr marL="33731" marR="33731" marT="16866" marB="1686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dirty="0">
                          <a:effectLst/>
                        </a:rPr>
                        <a:t>train</a:t>
                      </a:r>
                    </a:p>
                  </a:txBody>
                  <a:tcPr marL="33731" marR="33731" marT="16866" marB="1686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1.000000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1.000000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1.000000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1.000000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dirty="0">
                          <a:effectLst/>
                        </a:rPr>
                        <a:t>1.000000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6326232"/>
                  </a:ext>
                </a:extLst>
              </a:tr>
              <a:tr h="20993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dirty="0">
                          <a:effectLst/>
                        </a:rPr>
                        <a:t>test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0.694030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0.762500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0.589372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0.664850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dirty="0">
                          <a:effectLst/>
                        </a:rPr>
                        <a:t>0.783922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889348"/>
                  </a:ext>
                </a:extLst>
              </a:tr>
              <a:tr h="20993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dirty="0">
                          <a:effectLst/>
                        </a:rPr>
                        <a:t>verify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0.484642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0.584746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0.403509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0.477509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dirty="0">
                          <a:effectLst/>
                        </a:rPr>
                        <a:t>0.501198</a:t>
                      </a:r>
                    </a:p>
                  </a:txBody>
                  <a:tcPr marL="33731" marR="33731" marT="16866" marB="168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3110175"/>
                  </a:ext>
                </a:extLst>
              </a:tr>
            </a:tbl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665D1100-1AD4-4C3D-9099-5FBC14A46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334" y="1438943"/>
            <a:ext cx="2081097" cy="139579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9B5CC9C-F178-4C74-906F-2557A8844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5154" y="1403830"/>
            <a:ext cx="1958945" cy="134286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004B98F-1B39-476F-845B-4CD9E3CCD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447" y="1403830"/>
            <a:ext cx="1977716" cy="134286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8A4C530-FC1F-49EC-9439-C327AE295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6011" y="2751098"/>
            <a:ext cx="2019705" cy="136020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4A321ED-A416-4187-9D1E-C9078B432C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6341" y="2834739"/>
            <a:ext cx="1840253" cy="128748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01989D7-18D7-4AB3-884E-E0FA565A9C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4099" y="2774397"/>
            <a:ext cx="1853559" cy="130920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9D1A292-681A-4010-B4E5-76770D64E6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8623" y="4348504"/>
            <a:ext cx="1944193" cy="132339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0B76B28-1A6E-4559-9604-A2B5839F4B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06467" y="4343860"/>
            <a:ext cx="1877251" cy="132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8332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Home work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3" name="Picture 2" descr="C:\Program Files\Microsoft Office\MEDIA\CAGCAT10\j0301252.wmf">
            <a:extLst>
              <a:ext uri="{FF2B5EF4-FFF2-40B4-BE49-F238E27FC236}">
                <a16:creationId xmlns:a16="http://schemas.microsoft.com/office/drawing/2014/main" id="{CD24FA0B-C776-4F7D-A8D0-E98C88139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19428" y="861015"/>
            <a:ext cx="2776702" cy="2375670"/>
          </a:xfrm>
          <a:prstGeom prst="rect">
            <a:avLst/>
          </a:prstGeom>
          <a:noFill/>
        </p:spPr>
      </p:pic>
      <p:sp>
        <p:nvSpPr>
          <p:cNvPr id="24" name="TextBox 6">
            <a:extLst>
              <a:ext uri="{FF2B5EF4-FFF2-40B4-BE49-F238E27FC236}">
                <a16:creationId xmlns:a16="http://schemas.microsoft.com/office/drawing/2014/main" id="{26198448-538F-4449-A3B0-3920294F4102}"/>
              </a:ext>
            </a:extLst>
          </p:cNvPr>
          <p:cNvSpPr txBox="1"/>
          <p:nvPr/>
        </p:nvSpPr>
        <p:spPr>
          <a:xfrm>
            <a:off x="348342" y="1214931"/>
            <a:ext cx="83017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9750" indent="-539750">
              <a:buFont typeface="Wingdings" pitchFamily="2" charset="2"/>
              <a:buChar char="Ø"/>
            </a:pPr>
            <a:r>
              <a:rPr lang="zh-CN" altLang="en-US" sz="2400" dirty="0">
                <a:latin typeface="Arial" pitchFamily="34" charset="0"/>
                <a:cs typeface="Arial" pitchFamily="34" charset="0"/>
              </a:rPr>
              <a:t>思考在自己的日常工作中，有哪些场景可以利用到分类技术，能否尝试做一个案例。</a:t>
            </a:r>
            <a:endParaRPr lang="en-US" altLang="zh-CN" sz="2400" dirty="0">
              <a:latin typeface="Arial" pitchFamily="34" charset="0"/>
              <a:cs typeface="Arial" pitchFamily="34" charset="0"/>
            </a:endParaRPr>
          </a:p>
          <a:p>
            <a:endParaRPr lang="en-US" altLang="zh-CN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46406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 Author information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8343" y="1175657"/>
            <a:ext cx="11190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2000" dirty="0">
                <a:latin typeface="Arial" pitchFamily="34" charset="0"/>
                <a:cs typeface="Arial" pitchFamily="34" charset="0"/>
              </a:rPr>
              <a:t>Bob Xie:   Lenovo Senior SQE</a:t>
            </a:r>
            <a:endParaRPr lang="zh-CN" altLang="en-US" sz="2000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12679" y="6066949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Arial" pitchFamily="34" charset="0"/>
                <a:cs typeface="Arial" pitchFamily="34" charset="0"/>
              </a:rPr>
              <a:t>WeChat</a:t>
            </a:r>
            <a:endParaRPr lang="zh-CN" alt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736107" y="6066948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column</a:t>
            </a:r>
            <a:endParaRPr lang="zh-CN" altLang="en-US" dirty="0" err="1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03200" y="1843314"/>
            <a:ext cx="1150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itchFamily="34" charset="0"/>
                <a:cs typeface="Arial" pitchFamily="34" charset="0"/>
              </a:rPr>
              <a:t>If you interesting about Data analysis, can follow my </a:t>
            </a:r>
            <a:r>
              <a:rPr lang="en-US" altLang="zh-CN" dirty="0"/>
              <a:t>column</a:t>
            </a:r>
            <a:r>
              <a:rPr lang="en-US" altLang="zh-CN" dirty="0">
                <a:latin typeface="Arial" pitchFamily="34" charset="0"/>
                <a:cs typeface="Arial" pitchFamily="34" charset="0"/>
              </a:rPr>
              <a:t> and WeChat </a:t>
            </a:r>
            <a:endParaRPr lang="zh-CN" altLang="en-US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图片 8" descr="Bob Xie _ 13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4925" y="2452914"/>
            <a:ext cx="3241675" cy="3241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938" y="2744884"/>
            <a:ext cx="2716146" cy="271614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19981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What’s Classification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5" name="图片 4" descr="停止标志&#10;&#10;描述已自动生成">
            <a:extLst>
              <a:ext uri="{FF2B5EF4-FFF2-40B4-BE49-F238E27FC236}">
                <a16:creationId xmlns:a16="http://schemas.microsoft.com/office/drawing/2014/main" id="{45FCC162-F940-4001-8A82-918C3DD903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806" y="15482"/>
            <a:ext cx="1511193" cy="98227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67D2AE3-A78F-4F6C-B2A3-7F19FF6A3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84" y="795528"/>
            <a:ext cx="8377860" cy="397401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3F9E53F-CBC6-4845-B897-C68F00BF6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32" y="4831287"/>
            <a:ext cx="2329329" cy="196698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B03A1BF-8907-46F3-A8B8-1E8F25B18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9044" y="4996610"/>
            <a:ext cx="2457317" cy="166403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7A6ACAA-F7F9-47D4-8CEC-493B6A8374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919640"/>
            <a:ext cx="3515577" cy="166404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92CEDDA-BE4B-42F6-81BC-6FE67B5B2835}"/>
              </a:ext>
            </a:extLst>
          </p:cNvPr>
          <p:cNvSpPr/>
          <p:nvPr/>
        </p:nvSpPr>
        <p:spPr>
          <a:xfrm>
            <a:off x="891914" y="2580605"/>
            <a:ext cx="921895" cy="84839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classification - prediction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5" name="图片 4" descr="停止标志&#10;&#10;描述已自动生成">
            <a:extLst>
              <a:ext uri="{FF2B5EF4-FFF2-40B4-BE49-F238E27FC236}">
                <a16:creationId xmlns:a16="http://schemas.microsoft.com/office/drawing/2014/main" id="{45FCC162-F940-4001-8A82-918C3DD903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806" y="15482"/>
            <a:ext cx="1511193" cy="982276"/>
          </a:xfrm>
          <a:prstGeom prst="rect">
            <a:avLst/>
          </a:prstGeom>
        </p:spPr>
      </p:pic>
      <p:sp>
        <p:nvSpPr>
          <p:cNvPr id="7" name="TextBox 21">
            <a:extLst>
              <a:ext uri="{FF2B5EF4-FFF2-40B4-BE49-F238E27FC236}">
                <a16:creationId xmlns:a16="http://schemas.microsoft.com/office/drawing/2014/main" id="{70743DCF-84B4-417F-B4E8-7868A816D47C}"/>
              </a:ext>
            </a:extLst>
          </p:cNvPr>
          <p:cNvSpPr txBox="1"/>
          <p:nvPr/>
        </p:nvSpPr>
        <p:spPr>
          <a:xfrm>
            <a:off x="631229" y="2543137"/>
            <a:ext cx="37056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latin typeface="Arial" pitchFamily="34" charset="0"/>
                <a:cs typeface="Arial" pitchFamily="34" charset="0"/>
              </a:rPr>
              <a:t>Y  = f (X)</a:t>
            </a:r>
            <a:endParaRPr lang="zh-CN" altLang="en-US" sz="5400" dirty="0" err="1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365850C-0119-4F17-94D9-4C2A1E297B09}"/>
              </a:ext>
            </a:extLst>
          </p:cNvPr>
          <p:cNvGrpSpPr/>
          <p:nvPr/>
        </p:nvGrpSpPr>
        <p:grpSpPr>
          <a:xfrm>
            <a:off x="5976069" y="1340471"/>
            <a:ext cx="6125981" cy="3403598"/>
            <a:chOff x="8011893" y="4223656"/>
            <a:chExt cx="3701136" cy="2200049"/>
          </a:xfrm>
        </p:grpSpPr>
        <p:pic>
          <p:nvPicPr>
            <p:cNvPr id="10" name="Picture 1">
              <a:extLst>
                <a:ext uri="{FF2B5EF4-FFF2-40B4-BE49-F238E27FC236}">
                  <a16:creationId xmlns:a16="http://schemas.microsoft.com/office/drawing/2014/main" id="{0776DFBD-E6DE-4F30-B6C0-CB3CF679A0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011893" y="4223656"/>
              <a:ext cx="3627436" cy="22000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184B767-17F5-480C-B8B1-3DCDF597406C}"/>
                </a:ext>
              </a:extLst>
            </p:cNvPr>
            <p:cNvSpPr/>
            <p:nvPr/>
          </p:nvSpPr>
          <p:spPr>
            <a:xfrm>
              <a:off x="10537371" y="5878286"/>
              <a:ext cx="1175658" cy="406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右大括号 11">
            <a:extLst>
              <a:ext uri="{FF2B5EF4-FFF2-40B4-BE49-F238E27FC236}">
                <a16:creationId xmlns:a16="http://schemas.microsoft.com/office/drawing/2014/main" id="{7406A15B-0EA7-4ADC-9D73-4D5314F01D49}"/>
              </a:ext>
            </a:extLst>
          </p:cNvPr>
          <p:cNvSpPr/>
          <p:nvPr/>
        </p:nvSpPr>
        <p:spPr>
          <a:xfrm rot="10800000">
            <a:off x="4651467" y="1414717"/>
            <a:ext cx="463763" cy="3255105"/>
          </a:xfrm>
          <a:prstGeom prst="rightBrace">
            <a:avLst>
              <a:gd name="adj1" fmla="val 60057"/>
              <a:gd name="adj2" fmla="val 50000"/>
            </a:avLst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9FFA461-9AEB-45ED-8C94-34D76A20DE6B}"/>
              </a:ext>
            </a:extLst>
          </p:cNvPr>
          <p:cNvSpPr txBox="1"/>
          <p:nvPr/>
        </p:nvSpPr>
        <p:spPr>
          <a:xfrm>
            <a:off x="891914" y="4825031"/>
            <a:ext cx="80633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Y = </a:t>
            </a:r>
            <a:r>
              <a:rPr lang="en-US" altLang="zh-CN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</a:t>
            </a:r>
            <a:r>
              <a:rPr lang="en-US" altLang="zh-CN" sz="280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X + </a:t>
            </a:r>
            <a:r>
              <a:rPr lang="en-US" altLang="zh-CN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</a:t>
            </a:r>
          </a:p>
          <a:p>
            <a:r>
              <a:rPr lang="en-US" altLang="zh-CN" sz="280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Y = </a:t>
            </a:r>
            <a:r>
              <a:rPr lang="en-US" altLang="zh-CN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</a:t>
            </a:r>
            <a:r>
              <a:rPr lang="en-US" altLang="zh-CN" sz="280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X^3 + </a:t>
            </a:r>
            <a:r>
              <a:rPr lang="en-US" altLang="zh-CN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</a:t>
            </a:r>
            <a:r>
              <a:rPr lang="en-US" altLang="zh-CN" sz="280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X^2 + </a:t>
            </a:r>
            <a:r>
              <a:rPr lang="en-US" altLang="zh-CN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</a:t>
            </a:r>
            <a:r>
              <a:rPr lang="en-US" altLang="zh-CN" sz="280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X + </a:t>
            </a:r>
            <a:r>
              <a:rPr lang="en-US" altLang="zh-CN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</a:t>
            </a:r>
          </a:p>
          <a:p>
            <a:r>
              <a:rPr lang="en-US" altLang="zh-CN" sz="280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Y = </a:t>
            </a:r>
            <a:r>
              <a:rPr lang="en-US" altLang="zh-CN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</a:t>
            </a:r>
            <a:r>
              <a:rPr lang="en-US" altLang="zh-CN" sz="280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X1 + </a:t>
            </a:r>
            <a:r>
              <a:rPr lang="en-US" altLang="zh-CN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</a:t>
            </a:r>
            <a:r>
              <a:rPr lang="en-US" altLang="zh-CN" sz="280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X2 + </a:t>
            </a:r>
            <a:r>
              <a:rPr lang="en-US" altLang="zh-CN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</a:t>
            </a:r>
            <a:r>
              <a:rPr lang="en-US" altLang="zh-CN" sz="280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X3 + </a:t>
            </a:r>
            <a:r>
              <a:rPr lang="en-US" altLang="zh-CN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</a:t>
            </a:r>
            <a:endParaRPr lang="zh-CN" altLang="en-US" sz="2800" dirty="0" err="1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28692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Machine Learning VS Regression</a:t>
            </a:r>
            <a:endParaRPr lang="zh-CN" altLang="en-US" dirty="0"/>
          </a:p>
        </p:txBody>
      </p:sp>
      <p:pic>
        <p:nvPicPr>
          <p:cNvPr id="17" name="图片 16" descr="停止标志&#10;&#10;描述已自动生成">
            <a:extLst>
              <a:ext uri="{FF2B5EF4-FFF2-40B4-BE49-F238E27FC236}">
                <a16:creationId xmlns:a16="http://schemas.microsoft.com/office/drawing/2014/main" id="{73A0439B-1F49-4E63-A191-B33A8EF021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806" y="15482"/>
            <a:ext cx="1511193" cy="98227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3A2738A-7662-42C0-B6C9-0A08FFA93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820" y="1256596"/>
            <a:ext cx="9770624" cy="444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6848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Logistic regression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5" name="图片 4" descr="停止标志&#10;&#10;描述已自动生成">
            <a:extLst>
              <a:ext uri="{FF2B5EF4-FFF2-40B4-BE49-F238E27FC236}">
                <a16:creationId xmlns:a16="http://schemas.microsoft.com/office/drawing/2014/main" id="{45FCC162-F940-4001-8A82-918C3DD903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806" y="15482"/>
            <a:ext cx="1511193" cy="982276"/>
          </a:xfrm>
          <a:prstGeom prst="rect">
            <a:avLst/>
          </a:prstGeom>
        </p:spPr>
      </p:pic>
      <p:pic>
        <p:nvPicPr>
          <p:cNvPr id="22" name="Picture 3">
            <a:extLst>
              <a:ext uri="{FF2B5EF4-FFF2-40B4-BE49-F238E27FC236}">
                <a16:creationId xmlns:a16="http://schemas.microsoft.com/office/drawing/2014/main" id="{36E9D0E3-4D3A-4D56-8D0E-CEF560190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2193" y="997758"/>
            <a:ext cx="3026372" cy="216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542BC28-C5D0-44F5-87B2-17BE7C16D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3533" y="997758"/>
            <a:ext cx="3897703" cy="18278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9D2C765-D9BF-4D74-9F26-FB8907713F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2196" y="3019551"/>
            <a:ext cx="3819040" cy="284069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BD17C61-E147-4221-BABF-1D246ED531C9}"/>
              </a:ext>
            </a:extLst>
          </p:cNvPr>
          <p:cNvSpPr txBox="1"/>
          <p:nvPr/>
        </p:nvSpPr>
        <p:spPr>
          <a:xfrm>
            <a:off x="8106204" y="1109272"/>
            <a:ext cx="35188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itchFamily="34" charset="0"/>
                <a:cs typeface="Arial" pitchFamily="34" charset="0"/>
              </a:rPr>
              <a:t>logistic</a:t>
            </a:r>
            <a:r>
              <a:rPr lang="zh-CN" altLang="en-US" dirty="0">
                <a:latin typeface="Arial" pitchFamily="34" charset="0"/>
                <a:cs typeface="Arial" pitchFamily="34" charset="0"/>
              </a:rPr>
              <a:t>回归</a:t>
            </a:r>
            <a:r>
              <a:rPr lang="en-US" altLang="zh-CN" dirty="0">
                <a:latin typeface="Arial" pitchFamily="34" charset="0"/>
                <a:cs typeface="Arial" pitchFamily="34" charset="0"/>
              </a:rPr>
              <a:t>(Logistic regression) </a:t>
            </a:r>
            <a:r>
              <a:rPr lang="zh-CN" altLang="en-US" dirty="0">
                <a:latin typeface="Arial" pitchFamily="34" charset="0"/>
                <a:cs typeface="Arial" pitchFamily="34" charset="0"/>
              </a:rPr>
              <a:t>与多重线性回归实际上有很多相同之处，最大的区别就在于他们的因变量不同，其他的基本都差不多，正是因为如此，这两种回归可以归于同一个家族，即广义线性模型（</a:t>
            </a:r>
            <a:r>
              <a:rPr lang="en-US" altLang="zh-CN" dirty="0">
                <a:latin typeface="Arial" pitchFamily="34" charset="0"/>
                <a:cs typeface="Arial" pitchFamily="34" charset="0"/>
              </a:rPr>
              <a:t>generalized linear model</a:t>
            </a:r>
            <a:r>
              <a:rPr lang="zh-CN" altLang="en-US" dirty="0">
                <a:latin typeface="Arial" pitchFamily="34" charset="0"/>
                <a:cs typeface="Arial" pitchFamily="34" charset="0"/>
              </a:rPr>
              <a:t>）。这一家族中的模型形式基本上都差不多，不同的就是因变量不同，如果是连续的，就是多重线性回归，如果是二项分布，就是</a:t>
            </a:r>
            <a:r>
              <a:rPr lang="en-US" altLang="zh-CN" dirty="0">
                <a:latin typeface="Arial" pitchFamily="34" charset="0"/>
                <a:cs typeface="Arial" pitchFamily="34" charset="0"/>
              </a:rPr>
              <a:t>logistic</a:t>
            </a:r>
            <a:r>
              <a:rPr lang="zh-CN" altLang="en-US" dirty="0">
                <a:latin typeface="Arial" pitchFamily="34" charset="0"/>
                <a:cs typeface="Arial" pitchFamily="34" charset="0"/>
              </a:rPr>
              <a:t>回归，如果是</a:t>
            </a:r>
            <a:r>
              <a:rPr lang="en-US" altLang="zh-CN" dirty="0" err="1">
                <a:latin typeface="Arial" pitchFamily="34" charset="0"/>
                <a:cs typeface="Arial" pitchFamily="34" charset="0"/>
              </a:rPr>
              <a:t>poisson</a:t>
            </a:r>
            <a:r>
              <a:rPr lang="zh-CN" altLang="en-US" dirty="0">
                <a:latin typeface="Arial" pitchFamily="34" charset="0"/>
                <a:cs typeface="Arial" pitchFamily="34" charset="0"/>
              </a:rPr>
              <a:t>分布，就是</a:t>
            </a:r>
            <a:r>
              <a:rPr lang="en-US" altLang="zh-CN" dirty="0" err="1">
                <a:latin typeface="Arial" pitchFamily="34" charset="0"/>
                <a:cs typeface="Arial" pitchFamily="34" charset="0"/>
              </a:rPr>
              <a:t>poisson</a:t>
            </a:r>
            <a:r>
              <a:rPr lang="zh-CN" altLang="en-US" dirty="0">
                <a:latin typeface="Arial" pitchFamily="34" charset="0"/>
                <a:cs typeface="Arial" pitchFamily="34" charset="0"/>
              </a:rPr>
              <a:t>回归，如果是负二项分布，就是负二项回归，等等。只要注意区分它们的因变量就可以了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2C180C7-6C24-42ED-9A1A-1ED58486B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074" y="3224241"/>
            <a:ext cx="3077491" cy="350239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C11286D-53C9-471D-A400-673CD53D3B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3533" y="6020419"/>
            <a:ext cx="3024321" cy="70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56897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Decision Tree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5" name="图片 4" descr="停止标志&#10;&#10;描述已自动生成">
            <a:extLst>
              <a:ext uri="{FF2B5EF4-FFF2-40B4-BE49-F238E27FC236}">
                <a16:creationId xmlns:a16="http://schemas.microsoft.com/office/drawing/2014/main" id="{45FCC162-F940-4001-8A82-918C3DD903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806" y="15482"/>
            <a:ext cx="1511193" cy="982276"/>
          </a:xfrm>
          <a:prstGeom prst="rect">
            <a:avLst/>
          </a:prstGeom>
        </p:spPr>
      </p:pic>
      <p:pic>
        <p:nvPicPr>
          <p:cNvPr id="22" name="Picture 3">
            <a:extLst>
              <a:ext uri="{FF2B5EF4-FFF2-40B4-BE49-F238E27FC236}">
                <a16:creationId xmlns:a16="http://schemas.microsoft.com/office/drawing/2014/main" id="{36E9D0E3-4D3A-4D56-8D0E-CEF560190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2193" y="997758"/>
            <a:ext cx="3026372" cy="216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EC01BEC-6A8B-4DE9-9155-0DDD52199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29" y="3365100"/>
            <a:ext cx="3054936" cy="306554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08D1C5B-BA6D-432E-A675-F75CF857F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3281" y="997757"/>
            <a:ext cx="3139298" cy="155806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2DC4357-18C2-4ADF-A6E5-11079E431B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4163" y="2930491"/>
            <a:ext cx="3529038" cy="218124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B36C3C8-74CD-446E-985B-55843E8E481C}"/>
              </a:ext>
            </a:extLst>
          </p:cNvPr>
          <p:cNvSpPr txBox="1"/>
          <p:nvPr/>
        </p:nvSpPr>
        <p:spPr>
          <a:xfrm>
            <a:off x="7727429" y="1086787"/>
            <a:ext cx="384497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Arial" pitchFamily="34" charset="0"/>
                <a:cs typeface="Arial" pitchFamily="34" charset="0"/>
              </a:rPr>
              <a:t>决策树</a:t>
            </a:r>
            <a:r>
              <a:rPr lang="en-US" altLang="zh-CN" dirty="0">
                <a:latin typeface="Arial" pitchFamily="34" charset="0"/>
                <a:cs typeface="Arial" pitchFamily="34" charset="0"/>
              </a:rPr>
              <a:t>(Decision Tree</a:t>
            </a:r>
            <a:r>
              <a:rPr lang="zh-CN" altLang="en-US" dirty="0">
                <a:latin typeface="Arial" pitchFamily="34" charset="0"/>
                <a:cs typeface="Arial" pitchFamily="34" charset="0"/>
              </a:rPr>
              <a:t>）是在已知各种情况发生概率的基础上，通过构成决策树来求取净现值的期望值大于等于零的概率，评价项目风险，判断其可行性的决策分析方法，是直观运用概率分析的一种图解法。由于这种决策分支画成图形很像一棵树的枝干，故称决策树。在机器学习中，决策树是一个预测模型，他代表的是对象属性与对象值之间的一种映射关系。</a:t>
            </a:r>
            <a:r>
              <a:rPr lang="en-US" altLang="zh-CN" dirty="0">
                <a:latin typeface="Arial" pitchFamily="34" charset="0"/>
                <a:cs typeface="Arial" pitchFamily="34" charset="0"/>
              </a:rPr>
              <a:t>Entropy = </a:t>
            </a:r>
            <a:r>
              <a:rPr lang="zh-CN" altLang="en-US" dirty="0">
                <a:latin typeface="Arial" pitchFamily="34" charset="0"/>
                <a:cs typeface="Arial" pitchFamily="34" charset="0"/>
              </a:rPr>
              <a:t>系统的凌乱程度，使用算法</a:t>
            </a:r>
            <a:r>
              <a:rPr lang="en-US" altLang="zh-CN" dirty="0">
                <a:latin typeface="Arial" pitchFamily="34" charset="0"/>
                <a:cs typeface="Arial" pitchFamily="34" charset="0"/>
              </a:rPr>
              <a:t>ID3, C4.5</a:t>
            </a:r>
            <a:r>
              <a:rPr lang="zh-CN" altLang="en-US" dirty="0">
                <a:latin typeface="Arial" pitchFamily="34" charset="0"/>
                <a:cs typeface="Arial" pitchFamily="34" charset="0"/>
              </a:rPr>
              <a:t>和</a:t>
            </a:r>
            <a:r>
              <a:rPr lang="en-US" altLang="zh-CN" dirty="0">
                <a:latin typeface="Arial" pitchFamily="34" charset="0"/>
                <a:cs typeface="Arial" pitchFamily="34" charset="0"/>
              </a:rPr>
              <a:t>C5.0</a:t>
            </a:r>
            <a:r>
              <a:rPr lang="zh-CN" altLang="en-US" dirty="0">
                <a:latin typeface="Arial" pitchFamily="34" charset="0"/>
                <a:cs typeface="Arial" pitchFamily="34" charset="0"/>
              </a:rPr>
              <a:t>生成树算法使用熵。这一度量是基于信息学理论中熵的概念。</a:t>
            </a:r>
          </a:p>
        </p:txBody>
      </p:sp>
    </p:spTree>
    <p:extLst>
      <p:ext uri="{BB962C8B-B14F-4D97-AF65-F5344CB8AC3E}">
        <p14:creationId xmlns:p14="http://schemas.microsoft.com/office/powerpoint/2010/main" val="34805890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Random Forest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5" name="图片 4" descr="停止标志&#10;&#10;描述已自动生成">
            <a:extLst>
              <a:ext uri="{FF2B5EF4-FFF2-40B4-BE49-F238E27FC236}">
                <a16:creationId xmlns:a16="http://schemas.microsoft.com/office/drawing/2014/main" id="{45FCC162-F940-4001-8A82-918C3DD903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806" y="15482"/>
            <a:ext cx="1511193" cy="982276"/>
          </a:xfrm>
          <a:prstGeom prst="rect">
            <a:avLst/>
          </a:prstGeom>
        </p:spPr>
      </p:pic>
      <p:pic>
        <p:nvPicPr>
          <p:cNvPr id="22" name="Picture 3">
            <a:extLst>
              <a:ext uri="{FF2B5EF4-FFF2-40B4-BE49-F238E27FC236}">
                <a16:creationId xmlns:a16="http://schemas.microsoft.com/office/drawing/2014/main" id="{36E9D0E3-4D3A-4D56-8D0E-CEF560190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2193" y="997758"/>
            <a:ext cx="3026372" cy="216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A63BC869-F033-4F9C-987B-EA409B866BB5}"/>
              </a:ext>
            </a:extLst>
          </p:cNvPr>
          <p:cNvSpPr txBox="1"/>
          <p:nvPr/>
        </p:nvSpPr>
        <p:spPr>
          <a:xfrm>
            <a:off x="8784400" y="1044293"/>
            <a:ext cx="289492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Arial" pitchFamily="34" charset="0"/>
                <a:cs typeface="Arial" pitchFamily="34" charset="0"/>
              </a:rPr>
              <a:t>在机器学习中，随机森林是一个包含多个决策树的分类器， 并且其输出的类别是由个别树输出的类别的众数而定。 </a:t>
            </a:r>
            <a:r>
              <a:rPr lang="en-US" altLang="zh-CN" dirty="0">
                <a:latin typeface="Arial" pitchFamily="34" charset="0"/>
                <a:cs typeface="Arial" pitchFamily="34" charset="0"/>
              </a:rPr>
              <a:t>Leo </a:t>
            </a:r>
            <a:r>
              <a:rPr lang="en-US" altLang="zh-CN" dirty="0" err="1">
                <a:latin typeface="Arial" pitchFamily="34" charset="0"/>
                <a:cs typeface="Arial" pitchFamily="34" charset="0"/>
              </a:rPr>
              <a:t>Breiman</a:t>
            </a:r>
            <a:r>
              <a:rPr lang="zh-CN" altLang="en-US" dirty="0">
                <a:latin typeface="Arial" pitchFamily="34" charset="0"/>
                <a:cs typeface="Arial" pitchFamily="34" charset="0"/>
              </a:rPr>
              <a:t>和</a:t>
            </a:r>
            <a:r>
              <a:rPr lang="en-US" altLang="zh-CN" dirty="0">
                <a:latin typeface="Arial" pitchFamily="34" charset="0"/>
                <a:cs typeface="Arial" pitchFamily="34" charset="0"/>
              </a:rPr>
              <a:t>Adele Cutler</a:t>
            </a:r>
            <a:r>
              <a:rPr lang="zh-CN" altLang="en-US" dirty="0">
                <a:latin typeface="Arial" pitchFamily="34" charset="0"/>
                <a:cs typeface="Arial" pitchFamily="34" charset="0"/>
              </a:rPr>
              <a:t>发展出推论出随机森林的算法。 而 </a:t>
            </a:r>
            <a:r>
              <a:rPr lang="en-US" altLang="zh-CN" dirty="0">
                <a:latin typeface="Arial" pitchFamily="34" charset="0"/>
                <a:cs typeface="Arial" pitchFamily="34" charset="0"/>
              </a:rPr>
              <a:t>"Random Forests" </a:t>
            </a:r>
            <a:r>
              <a:rPr lang="zh-CN" altLang="en-US" dirty="0">
                <a:latin typeface="Arial" pitchFamily="34" charset="0"/>
                <a:cs typeface="Arial" pitchFamily="34" charset="0"/>
              </a:rPr>
              <a:t>是他们的商标。 这个术语是</a:t>
            </a:r>
            <a:r>
              <a:rPr lang="en-US" altLang="zh-CN" dirty="0">
                <a:latin typeface="Arial" pitchFamily="34" charset="0"/>
                <a:cs typeface="Arial" pitchFamily="34" charset="0"/>
              </a:rPr>
              <a:t>1995</a:t>
            </a:r>
            <a:r>
              <a:rPr lang="zh-CN" altLang="en-US" dirty="0">
                <a:latin typeface="Arial" pitchFamily="34" charset="0"/>
                <a:cs typeface="Arial" pitchFamily="34" charset="0"/>
              </a:rPr>
              <a:t>年由贝尔实验室的</a:t>
            </a:r>
            <a:r>
              <a:rPr lang="en-US" altLang="zh-CN" dirty="0">
                <a:latin typeface="Arial" pitchFamily="34" charset="0"/>
                <a:cs typeface="Arial" pitchFamily="34" charset="0"/>
              </a:rPr>
              <a:t>Tin Kam Ho</a:t>
            </a:r>
            <a:r>
              <a:rPr lang="zh-CN" altLang="en-US" dirty="0">
                <a:latin typeface="Arial" pitchFamily="34" charset="0"/>
                <a:cs typeface="Arial" pitchFamily="34" charset="0"/>
              </a:rPr>
              <a:t>所提出的随机决策森林（</a:t>
            </a:r>
            <a:r>
              <a:rPr lang="en-US" altLang="zh-CN" dirty="0">
                <a:latin typeface="Arial" pitchFamily="34" charset="0"/>
                <a:cs typeface="Arial" pitchFamily="34" charset="0"/>
              </a:rPr>
              <a:t>random decision forests</a:t>
            </a:r>
            <a:r>
              <a:rPr lang="zh-CN" altLang="en-US" dirty="0">
                <a:latin typeface="Arial" pitchFamily="34" charset="0"/>
                <a:cs typeface="Arial" pitchFamily="34" charset="0"/>
              </a:rPr>
              <a:t>）而来的。这个方法则是结合 </a:t>
            </a:r>
            <a:r>
              <a:rPr lang="en-US" altLang="zh-CN" dirty="0" err="1">
                <a:latin typeface="Arial" pitchFamily="34" charset="0"/>
                <a:cs typeface="Arial" pitchFamily="34" charset="0"/>
              </a:rPr>
              <a:t>Breimans</a:t>
            </a:r>
            <a:r>
              <a:rPr lang="en-US" altLang="zh-CN" dirty="0">
                <a:latin typeface="Arial" pitchFamily="34" charset="0"/>
                <a:cs typeface="Arial" pitchFamily="34" charset="0"/>
              </a:rPr>
              <a:t> </a:t>
            </a:r>
            <a:r>
              <a:rPr lang="zh-CN" altLang="en-US" dirty="0">
                <a:latin typeface="Arial" pitchFamily="34" charset="0"/>
                <a:cs typeface="Arial" pitchFamily="34" charset="0"/>
              </a:rPr>
              <a:t>的 </a:t>
            </a:r>
            <a:r>
              <a:rPr lang="en-US" altLang="zh-CN" dirty="0">
                <a:latin typeface="Arial" pitchFamily="34" charset="0"/>
                <a:cs typeface="Arial" pitchFamily="34" charset="0"/>
              </a:rPr>
              <a:t>"Bootstrap aggregating" </a:t>
            </a:r>
            <a:r>
              <a:rPr lang="zh-CN" altLang="en-US" dirty="0">
                <a:latin typeface="Arial" pitchFamily="34" charset="0"/>
                <a:cs typeface="Arial" pitchFamily="34" charset="0"/>
              </a:rPr>
              <a:t>想法和 </a:t>
            </a:r>
            <a:r>
              <a:rPr lang="en-US" altLang="zh-CN" dirty="0">
                <a:latin typeface="Arial" pitchFamily="34" charset="0"/>
                <a:cs typeface="Arial" pitchFamily="34" charset="0"/>
              </a:rPr>
              <a:t>Ho </a:t>
            </a:r>
            <a:r>
              <a:rPr lang="zh-CN" altLang="en-US" dirty="0">
                <a:latin typeface="Arial" pitchFamily="34" charset="0"/>
                <a:cs typeface="Arial" pitchFamily="34" charset="0"/>
              </a:rPr>
              <a:t>的</a:t>
            </a:r>
            <a:r>
              <a:rPr lang="en-US" altLang="zh-CN" dirty="0">
                <a:latin typeface="Arial" pitchFamily="34" charset="0"/>
                <a:cs typeface="Arial" pitchFamily="34" charset="0"/>
              </a:rPr>
              <a:t>"random subspace method"</a:t>
            </a:r>
            <a:r>
              <a:rPr lang="zh-CN" altLang="en-US" dirty="0">
                <a:latin typeface="Arial" pitchFamily="34" charset="0"/>
                <a:cs typeface="Arial" pitchFamily="34" charset="0"/>
              </a:rPr>
              <a:t>以建造决策树的集合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102D2FD-437E-4397-BE28-4A2FAB029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85" y="3429000"/>
            <a:ext cx="3786588" cy="2930577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C5895AA-8056-42E4-8CB4-5E432BDF49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2897" y="997758"/>
            <a:ext cx="3749467" cy="1820393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345662DB-2BA1-4B56-91ED-79F13B261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6134" y="3429000"/>
            <a:ext cx="3922505" cy="270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71483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</a:t>
            </a:r>
            <a:r>
              <a:rPr lang="en-US" altLang="zh-CN" dirty="0">
                <a:solidFill>
                  <a:schemeClr val="tx1"/>
                </a:solidFill>
              </a:rPr>
              <a:t>erformance of model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5" name="图片 4" descr="停止标志&#10;&#10;描述已自动生成">
            <a:extLst>
              <a:ext uri="{FF2B5EF4-FFF2-40B4-BE49-F238E27FC236}">
                <a16:creationId xmlns:a16="http://schemas.microsoft.com/office/drawing/2014/main" id="{45FCC162-F940-4001-8A82-918C3DD903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806" y="15482"/>
            <a:ext cx="1511193" cy="98227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6ADA2D0-F89A-4FCF-8297-22DE11580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83" y="1071341"/>
            <a:ext cx="3952378" cy="9598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59ED58A-EB63-462D-B2D8-5D50B47F422C}"/>
              </a:ext>
            </a:extLst>
          </p:cNvPr>
          <p:cNvSpPr txBox="1"/>
          <p:nvPr/>
        </p:nvSpPr>
        <p:spPr>
          <a:xfrm>
            <a:off x="548783" y="2338466"/>
            <a:ext cx="4068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TP</a:t>
            </a:r>
            <a:r>
              <a:rPr lang="zh-CN" altLang="en-US" b="1" dirty="0"/>
              <a:t>：</a:t>
            </a:r>
            <a:r>
              <a:rPr lang="zh-CN" altLang="en-US" dirty="0"/>
              <a:t> 预测为 </a:t>
            </a:r>
            <a:r>
              <a:rPr lang="en-US" altLang="zh-CN" dirty="0"/>
              <a:t>1</a:t>
            </a:r>
            <a:r>
              <a:rPr lang="zh-CN" altLang="en-US" dirty="0"/>
              <a:t>，预测正确，即实际 </a:t>
            </a:r>
            <a:r>
              <a:rPr lang="en-US" altLang="zh-CN" dirty="0"/>
              <a:t>1</a:t>
            </a:r>
          </a:p>
          <a:p>
            <a:r>
              <a:rPr lang="en-US" altLang="zh-CN" b="1" dirty="0"/>
              <a:t>FP</a:t>
            </a:r>
            <a:r>
              <a:rPr lang="zh-CN" altLang="en-US" b="1" dirty="0"/>
              <a:t>：</a:t>
            </a:r>
            <a:r>
              <a:rPr lang="zh-CN" altLang="en-US" dirty="0"/>
              <a:t> 预测为 </a:t>
            </a:r>
            <a:r>
              <a:rPr lang="en-US" altLang="zh-CN" dirty="0"/>
              <a:t>1</a:t>
            </a:r>
            <a:r>
              <a:rPr lang="zh-CN" altLang="en-US" dirty="0"/>
              <a:t>，预测错误，即实际 </a:t>
            </a:r>
            <a:r>
              <a:rPr lang="en-US" altLang="zh-CN" dirty="0"/>
              <a:t>0</a:t>
            </a:r>
          </a:p>
          <a:p>
            <a:r>
              <a:rPr lang="en-US" altLang="zh-CN" b="1" dirty="0"/>
              <a:t>FN</a:t>
            </a:r>
            <a:r>
              <a:rPr lang="zh-CN" altLang="en-US" b="1" dirty="0"/>
              <a:t>：</a:t>
            </a:r>
            <a:r>
              <a:rPr lang="zh-CN" altLang="en-US" dirty="0"/>
              <a:t> 预测为 </a:t>
            </a:r>
            <a:r>
              <a:rPr lang="en-US" altLang="zh-CN" dirty="0"/>
              <a:t>0</a:t>
            </a:r>
            <a:r>
              <a:rPr lang="zh-CN" altLang="en-US" dirty="0"/>
              <a:t>，预测错确，即实际 </a:t>
            </a:r>
            <a:r>
              <a:rPr lang="en-US" altLang="zh-CN" dirty="0"/>
              <a:t>1</a:t>
            </a:r>
          </a:p>
          <a:p>
            <a:r>
              <a:rPr lang="en-US" altLang="zh-CN" b="1" dirty="0"/>
              <a:t>TN</a:t>
            </a:r>
            <a:r>
              <a:rPr lang="zh-CN" altLang="en-US" b="1" dirty="0"/>
              <a:t>：</a:t>
            </a:r>
            <a:r>
              <a:rPr lang="zh-CN" altLang="en-US" dirty="0"/>
              <a:t> 预测为 </a:t>
            </a:r>
            <a:r>
              <a:rPr lang="en-US" altLang="zh-CN" dirty="0"/>
              <a:t>0</a:t>
            </a:r>
            <a:r>
              <a:rPr lang="zh-CN" altLang="en-US" dirty="0"/>
              <a:t>，预测正确即，实际 </a:t>
            </a:r>
            <a:r>
              <a:rPr lang="en-US" altLang="zh-CN" dirty="0"/>
              <a:t>0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BE3E2D2-A13D-4471-ADED-0E7E4136C437}"/>
              </a:ext>
            </a:extLst>
          </p:cNvPr>
          <p:cNvSpPr/>
          <p:nvPr/>
        </p:nvSpPr>
        <p:spPr>
          <a:xfrm>
            <a:off x="548783" y="4031898"/>
            <a:ext cx="3794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24292E"/>
                </a:solidFill>
                <a:latin typeface="Helvetica Neue"/>
              </a:rPr>
              <a:t>准确率</a:t>
            </a:r>
            <a:r>
              <a:rPr lang="zh-CN" altLang="en-US" dirty="0">
                <a:solidFill>
                  <a:srgbClr val="24292E"/>
                </a:solidFill>
                <a:latin typeface="Helvetica Neue"/>
              </a:rPr>
              <a:t> </a:t>
            </a:r>
            <a:r>
              <a:rPr lang="en-US" altLang="zh-CN" dirty="0">
                <a:solidFill>
                  <a:srgbClr val="24292E"/>
                </a:solidFill>
                <a:latin typeface="Helvetica Neue"/>
              </a:rPr>
              <a:t>=</a:t>
            </a:r>
            <a:r>
              <a:rPr lang="en-US" altLang="zh-CN" b="1" dirty="0">
                <a:solidFill>
                  <a:srgbClr val="24292E"/>
                </a:solidFill>
                <a:latin typeface="Helvetica Neue"/>
              </a:rPr>
              <a:t>(TP+TN)/(TP+TN+FP+FN)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3E9F2AC-9492-432D-80C1-43DBDE18442A}"/>
              </a:ext>
            </a:extLst>
          </p:cNvPr>
          <p:cNvSpPr/>
          <p:nvPr/>
        </p:nvSpPr>
        <p:spPr>
          <a:xfrm>
            <a:off x="6096000" y="1071341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24292E"/>
                </a:solidFill>
                <a:latin typeface="Helvetica Neue"/>
              </a:rPr>
              <a:t>精准率 </a:t>
            </a:r>
            <a:r>
              <a:rPr lang="en-US" altLang="zh-CN" dirty="0">
                <a:solidFill>
                  <a:srgbClr val="24292E"/>
                </a:solidFill>
                <a:latin typeface="Helvetica Neue"/>
              </a:rPr>
              <a:t>=</a:t>
            </a:r>
            <a:r>
              <a:rPr lang="en-US" altLang="zh-CN" b="1" dirty="0">
                <a:solidFill>
                  <a:srgbClr val="24292E"/>
                </a:solidFill>
                <a:latin typeface="Helvetica Neue"/>
              </a:rPr>
              <a:t>TP/(TP+FP)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8CBFAE6-EBA3-49EC-816D-EDC3E8C2C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782" y="4401230"/>
            <a:ext cx="3889167" cy="192461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59EE21B-AC63-4A08-87CC-DDE76AC36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827" y="1440673"/>
            <a:ext cx="3516829" cy="161732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C29E1BC-514C-424E-AD70-3A5BB116B9EC}"/>
              </a:ext>
            </a:extLst>
          </p:cNvPr>
          <p:cNvSpPr/>
          <p:nvPr/>
        </p:nvSpPr>
        <p:spPr>
          <a:xfrm>
            <a:off x="6083176" y="3319359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4292E"/>
                </a:solidFill>
                <a:latin typeface="Helvetica Neue"/>
              </a:rPr>
              <a:t>召回率 </a:t>
            </a:r>
            <a:r>
              <a:rPr lang="en-US" altLang="zh-CN" dirty="0">
                <a:solidFill>
                  <a:srgbClr val="24292E"/>
                </a:solidFill>
                <a:latin typeface="Helvetica Neue"/>
              </a:rPr>
              <a:t>=</a:t>
            </a:r>
            <a:r>
              <a:rPr lang="en-US" altLang="zh-CN" b="1" dirty="0">
                <a:solidFill>
                  <a:srgbClr val="24292E"/>
                </a:solidFill>
                <a:latin typeface="Helvetica Neue"/>
              </a:rPr>
              <a:t>TP/(TP+FN)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8C6CD0F-6943-458B-8809-61CBABB306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9827" y="3703138"/>
            <a:ext cx="3516829" cy="195832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180A9F3-687A-4FB7-A519-9FF1217AF47A}"/>
              </a:ext>
            </a:extLst>
          </p:cNvPr>
          <p:cNvSpPr/>
          <p:nvPr/>
        </p:nvSpPr>
        <p:spPr>
          <a:xfrm>
            <a:off x="6096000" y="5786659"/>
            <a:ext cx="4769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24292E"/>
                </a:solidFill>
                <a:latin typeface="Helvetica Neue"/>
              </a:rPr>
              <a:t>F1 </a:t>
            </a:r>
            <a:r>
              <a:rPr lang="zh-CN" altLang="en-US" b="1" dirty="0">
                <a:solidFill>
                  <a:srgbClr val="24292E"/>
                </a:solidFill>
                <a:latin typeface="Helvetica Neue"/>
              </a:rPr>
              <a:t>分数</a:t>
            </a:r>
            <a:r>
              <a:rPr lang="en-US" altLang="zh-CN" dirty="0">
                <a:solidFill>
                  <a:srgbClr val="24292E"/>
                </a:solidFill>
                <a:latin typeface="Helvetica Neue"/>
              </a:rPr>
              <a:t>= </a:t>
            </a:r>
            <a:r>
              <a:rPr lang="en-US" altLang="zh-CN" b="1" dirty="0">
                <a:solidFill>
                  <a:srgbClr val="24292E"/>
                </a:solidFill>
                <a:latin typeface="Helvetica Neue"/>
              </a:rPr>
              <a:t>2 </a:t>
            </a:r>
            <a:r>
              <a:rPr lang="zh-CN" altLang="en-US" b="1" i="1" dirty="0">
                <a:solidFill>
                  <a:srgbClr val="24292E"/>
                </a:solidFill>
                <a:latin typeface="Helvetica Neue"/>
              </a:rPr>
              <a:t>查准率</a:t>
            </a:r>
            <a:r>
              <a:rPr lang="zh-CN" altLang="en-US" b="1" dirty="0">
                <a:solidFill>
                  <a:srgbClr val="24292E"/>
                </a:solidFill>
                <a:latin typeface="Helvetica Neue"/>
              </a:rPr>
              <a:t>查全率 </a:t>
            </a:r>
            <a:r>
              <a:rPr lang="en-US" altLang="zh-CN" b="1" dirty="0">
                <a:solidFill>
                  <a:srgbClr val="24292E"/>
                </a:solidFill>
                <a:latin typeface="Helvetica Neue"/>
              </a:rPr>
              <a:t>/ (</a:t>
            </a:r>
            <a:r>
              <a:rPr lang="zh-CN" altLang="en-US" b="1" dirty="0">
                <a:solidFill>
                  <a:srgbClr val="24292E"/>
                </a:solidFill>
                <a:latin typeface="Helvetica Neue"/>
              </a:rPr>
              <a:t>查准率 </a:t>
            </a:r>
            <a:r>
              <a:rPr lang="en-US" altLang="zh-CN" b="1" dirty="0">
                <a:solidFill>
                  <a:srgbClr val="24292E"/>
                </a:solidFill>
                <a:latin typeface="Helvetica Neue"/>
              </a:rPr>
              <a:t>+ </a:t>
            </a:r>
            <a:r>
              <a:rPr lang="zh-CN" altLang="en-US" b="1" dirty="0">
                <a:solidFill>
                  <a:srgbClr val="24292E"/>
                </a:solidFill>
                <a:latin typeface="Helvetica Neue"/>
              </a:rPr>
              <a:t>查全率</a:t>
            </a:r>
            <a:r>
              <a:rPr lang="en-US" altLang="zh-CN" b="1" dirty="0">
                <a:solidFill>
                  <a:srgbClr val="24292E"/>
                </a:solidFill>
                <a:latin typeface="Helvetica Neue"/>
              </a:rPr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285743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</a:t>
            </a:r>
            <a:r>
              <a:rPr lang="en-US" altLang="zh-CN" dirty="0">
                <a:solidFill>
                  <a:schemeClr val="tx1"/>
                </a:solidFill>
              </a:rPr>
              <a:t>erformance of model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5" name="图片 4" descr="停止标志&#10;&#10;描述已自动生成">
            <a:extLst>
              <a:ext uri="{FF2B5EF4-FFF2-40B4-BE49-F238E27FC236}">
                <a16:creationId xmlns:a16="http://schemas.microsoft.com/office/drawing/2014/main" id="{45FCC162-F940-4001-8A82-918C3DD903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806" y="15482"/>
            <a:ext cx="1511193" cy="98227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ACEFEEC-BB70-4659-8ABA-008978276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83" y="931996"/>
            <a:ext cx="3829078" cy="2595581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8A697F61-378D-40D5-9203-AAF95088B02D}"/>
              </a:ext>
            </a:extLst>
          </p:cNvPr>
          <p:cNvSpPr/>
          <p:nvPr/>
        </p:nvSpPr>
        <p:spPr>
          <a:xfrm>
            <a:off x="548783" y="3799289"/>
            <a:ext cx="80180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4292E"/>
                </a:solidFill>
                <a:latin typeface="Helvetica Neue"/>
              </a:rPr>
              <a:t>ROC </a:t>
            </a:r>
            <a:r>
              <a:rPr lang="zh-CN" altLang="en-US" dirty="0">
                <a:solidFill>
                  <a:srgbClr val="24292E"/>
                </a:solidFill>
                <a:latin typeface="Helvetica Neue"/>
              </a:rPr>
              <a:t>曲线也是通过</a:t>
            </a:r>
            <a:r>
              <a:rPr lang="zh-CN" altLang="en-US" b="1" dirty="0">
                <a:solidFill>
                  <a:srgbClr val="24292E"/>
                </a:solidFill>
                <a:latin typeface="Helvetica Neue"/>
              </a:rPr>
              <a:t>遍历所有阈值</a:t>
            </a:r>
            <a:r>
              <a:rPr lang="zh-CN" altLang="en-US" dirty="0">
                <a:solidFill>
                  <a:srgbClr val="24292E"/>
                </a:solidFill>
                <a:latin typeface="Helvetica Neue"/>
              </a:rPr>
              <a:t> 来绘制整条曲线的。如果我们不断的遍历所有阈值，预测的正样本和负样本是在不断变化的，相应的在 </a:t>
            </a:r>
            <a:r>
              <a:rPr lang="en-US" altLang="zh-CN" dirty="0">
                <a:solidFill>
                  <a:srgbClr val="24292E"/>
                </a:solidFill>
                <a:latin typeface="Helvetica Neue"/>
              </a:rPr>
              <a:t>ROC </a:t>
            </a:r>
            <a:r>
              <a:rPr lang="zh-CN" altLang="en-US" dirty="0">
                <a:solidFill>
                  <a:srgbClr val="24292E"/>
                </a:solidFill>
                <a:latin typeface="Helvetica Neue"/>
              </a:rPr>
              <a:t>曲线图中也会沿着曲线滑动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9C03122-286C-4BD9-B631-7994702BC92A}"/>
              </a:ext>
            </a:extLst>
          </p:cNvPr>
          <p:cNvSpPr/>
          <p:nvPr/>
        </p:nvSpPr>
        <p:spPr>
          <a:xfrm>
            <a:off x="548783" y="4722619"/>
            <a:ext cx="7853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4292E"/>
                </a:solidFill>
                <a:latin typeface="Helvetica Neue"/>
              </a:rPr>
              <a:t>TPR </a:t>
            </a:r>
            <a:r>
              <a:rPr lang="zh-CN" altLang="en-US" dirty="0">
                <a:solidFill>
                  <a:srgbClr val="24292E"/>
                </a:solidFill>
                <a:latin typeface="Helvetica Neue"/>
              </a:rPr>
              <a:t>越高，同时 </a:t>
            </a:r>
            <a:r>
              <a:rPr lang="en-US" altLang="zh-CN" dirty="0">
                <a:solidFill>
                  <a:srgbClr val="24292E"/>
                </a:solidFill>
                <a:latin typeface="Helvetica Neue"/>
              </a:rPr>
              <a:t>FPR </a:t>
            </a:r>
            <a:r>
              <a:rPr lang="zh-CN" altLang="en-US" dirty="0">
                <a:solidFill>
                  <a:srgbClr val="24292E"/>
                </a:solidFill>
                <a:latin typeface="Helvetica Neue"/>
              </a:rPr>
              <a:t>越低（即 </a:t>
            </a:r>
            <a:r>
              <a:rPr lang="en-US" altLang="zh-CN" dirty="0">
                <a:solidFill>
                  <a:srgbClr val="24292E"/>
                </a:solidFill>
                <a:latin typeface="Helvetica Neue"/>
              </a:rPr>
              <a:t>ROC </a:t>
            </a:r>
            <a:r>
              <a:rPr lang="zh-CN" altLang="en-US" dirty="0">
                <a:solidFill>
                  <a:srgbClr val="24292E"/>
                </a:solidFill>
                <a:latin typeface="Helvetica Neue"/>
              </a:rPr>
              <a:t>曲线越陡），那么模型的性能就越好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76EB50A-8DD9-49EC-9875-3F524B537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955" y="922470"/>
            <a:ext cx="3767165" cy="2605107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1EE7FD2D-9E4B-4F9E-9649-1FC02ACB9EB1}"/>
              </a:ext>
            </a:extLst>
          </p:cNvPr>
          <p:cNvSpPr/>
          <p:nvPr/>
        </p:nvSpPr>
        <p:spPr>
          <a:xfrm>
            <a:off x="548783" y="5091951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24292E"/>
                </a:solidFill>
                <a:latin typeface="Helvetica Neue"/>
              </a:rPr>
              <a:t>AUC </a:t>
            </a:r>
            <a:r>
              <a:rPr lang="zh-CN" altLang="en-US" b="1" dirty="0">
                <a:solidFill>
                  <a:srgbClr val="24292E"/>
                </a:solidFill>
                <a:latin typeface="Helvetica Neue"/>
              </a:rPr>
              <a:t>的一般判断标准</a:t>
            </a:r>
            <a:endParaRPr lang="zh-CN" altLang="en-US" dirty="0">
              <a:solidFill>
                <a:srgbClr val="24292E"/>
              </a:solidFill>
              <a:latin typeface="Helvetica Neue"/>
            </a:endParaRPr>
          </a:p>
          <a:p>
            <a:r>
              <a:rPr lang="en-US" altLang="zh-CN" b="1" dirty="0">
                <a:solidFill>
                  <a:srgbClr val="24292E"/>
                </a:solidFill>
                <a:latin typeface="Helvetica Neue"/>
              </a:rPr>
              <a:t>0.5 - 0.7</a:t>
            </a:r>
            <a:r>
              <a:rPr lang="zh-CN" altLang="en-US" b="1" dirty="0">
                <a:solidFill>
                  <a:srgbClr val="24292E"/>
                </a:solidFill>
                <a:latin typeface="Helvetica Neue"/>
              </a:rPr>
              <a:t>：</a:t>
            </a:r>
            <a:r>
              <a:rPr lang="zh-CN" altLang="en-US" dirty="0">
                <a:solidFill>
                  <a:srgbClr val="24292E"/>
                </a:solidFill>
                <a:latin typeface="Helvetica Neue"/>
              </a:rPr>
              <a:t> 效果较低</a:t>
            </a:r>
            <a:endParaRPr lang="en-US" altLang="zh-CN" dirty="0">
              <a:solidFill>
                <a:srgbClr val="24292E"/>
              </a:solidFill>
              <a:latin typeface="Helvetica Neue"/>
            </a:endParaRPr>
          </a:p>
          <a:p>
            <a:r>
              <a:rPr lang="en-US" altLang="zh-CN" b="1" dirty="0">
                <a:solidFill>
                  <a:srgbClr val="24292E"/>
                </a:solidFill>
                <a:latin typeface="Helvetica Neue"/>
              </a:rPr>
              <a:t>0.7 - 0.85</a:t>
            </a:r>
            <a:r>
              <a:rPr lang="zh-CN" altLang="en-US" b="1" dirty="0">
                <a:solidFill>
                  <a:srgbClr val="24292E"/>
                </a:solidFill>
                <a:latin typeface="Helvetica Neue"/>
              </a:rPr>
              <a:t>：</a:t>
            </a:r>
            <a:r>
              <a:rPr lang="zh-CN" altLang="en-US" dirty="0">
                <a:solidFill>
                  <a:srgbClr val="24292E"/>
                </a:solidFill>
                <a:latin typeface="Helvetica Neue"/>
              </a:rPr>
              <a:t> 效果一般</a:t>
            </a:r>
          </a:p>
          <a:p>
            <a:r>
              <a:rPr lang="en-US" altLang="zh-CN" b="1" dirty="0">
                <a:solidFill>
                  <a:srgbClr val="24292E"/>
                </a:solidFill>
                <a:latin typeface="Helvetica Neue"/>
              </a:rPr>
              <a:t>0.85 - 0.95</a:t>
            </a:r>
            <a:r>
              <a:rPr lang="zh-CN" altLang="en-US" b="1" dirty="0">
                <a:solidFill>
                  <a:srgbClr val="24292E"/>
                </a:solidFill>
                <a:latin typeface="Helvetica Neue"/>
              </a:rPr>
              <a:t>：</a:t>
            </a:r>
            <a:r>
              <a:rPr lang="zh-CN" altLang="en-US" dirty="0">
                <a:solidFill>
                  <a:srgbClr val="24292E"/>
                </a:solidFill>
                <a:latin typeface="Helvetica Neue"/>
              </a:rPr>
              <a:t> 效果很好</a:t>
            </a:r>
          </a:p>
          <a:p>
            <a:r>
              <a:rPr lang="en-US" altLang="zh-CN" b="1" dirty="0">
                <a:solidFill>
                  <a:srgbClr val="24292E"/>
                </a:solidFill>
                <a:latin typeface="Helvetica Neue"/>
              </a:rPr>
              <a:t>0.95 - 1</a:t>
            </a:r>
            <a:r>
              <a:rPr lang="zh-CN" altLang="en-US" b="1" dirty="0">
                <a:solidFill>
                  <a:srgbClr val="24292E"/>
                </a:solidFill>
                <a:latin typeface="Helvetica Neue"/>
              </a:rPr>
              <a:t>：</a:t>
            </a:r>
            <a:r>
              <a:rPr lang="zh-CN" altLang="en-US" dirty="0">
                <a:solidFill>
                  <a:srgbClr val="24292E"/>
                </a:solidFill>
                <a:latin typeface="Helvetica Neue"/>
              </a:rPr>
              <a:t> 效果非常好，但一般不太可能</a:t>
            </a:r>
            <a:endParaRPr lang="zh-CN" altLang="en-US" b="0" i="0" dirty="0">
              <a:solidFill>
                <a:srgbClr val="24292E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72842599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blank">
  <a:themeElements>
    <a:clrScheme name="Lenovo Colors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E96BAF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accent2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Lenovo 2015">
      <a:dk1>
        <a:sysClr val="windowText" lastClr="000000"/>
      </a:dk1>
      <a:lt1>
        <a:sysClr val="window" lastClr="FFFFFF"/>
      </a:lt1>
      <a:dk2>
        <a:srgbClr val="333333"/>
      </a:dk2>
      <a:lt2>
        <a:srgbClr val="F8F8F8"/>
      </a:lt2>
      <a:accent1>
        <a:srgbClr val="EE3124"/>
      </a:accent1>
      <a:accent2>
        <a:srgbClr val="F1C741"/>
      </a:accent2>
      <a:accent3>
        <a:srgbClr val="51B6E2"/>
      </a:accent3>
      <a:accent4>
        <a:srgbClr val="B32317"/>
      </a:accent4>
      <a:accent5>
        <a:srgbClr val="8D8F8E"/>
      </a:accent5>
      <a:accent6>
        <a:srgbClr val="CFCECA"/>
      </a:accent6>
      <a:hlink>
        <a:srgbClr val="2093C5"/>
      </a:hlink>
      <a:folHlink>
        <a:srgbClr val="2093C5"/>
      </a:folHlink>
    </a:clrScheme>
    <a:fontScheme name="Lenovo 201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enovoTemplate-16x9_2015">
  <a:themeElements>
    <a:clrScheme name="Lenovo Colors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E96BAF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accent2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Lenovo Master">
  <a:themeElements>
    <a:clrScheme name="Lenovo Colors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E96BAF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accent2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2_Lenovo Master">
  <a:themeElements>
    <a:clrScheme name="Lenovo Colors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E96BAF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accent2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1_LenovoTemplate-16x9_2015">
  <a:themeElements>
    <a:clrScheme name="Lenovo Colors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E96BAF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accent2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5_Lenovo Master">
  <a:themeElements>
    <a:clrScheme name="Lenovo Colors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E96BAF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accent2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Lenovo">
  <a:themeElements>
    <a:clrScheme name="LENOVO">
      <a:dk1>
        <a:srgbClr val="000000"/>
      </a:dk1>
      <a:lt1>
        <a:sysClr val="window" lastClr="FFFFFF"/>
      </a:lt1>
      <a:dk2>
        <a:srgbClr val="C00000"/>
      </a:dk2>
      <a:lt2>
        <a:srgbClr val="000000"/>
      </a:lt2>
      <a:accent1>
        <a:srgbClr val="FF0000"/>
      </a:accent1>
      <a:accent2>
        <a:srgbClr val="939598"/>
      </a:accent2>
      <a:accent3>
        <a:srgbClr val="FFC425"/>
      </a:accent3>
      <a:accent4>
        <a:srgbClr val="64BEDC"/>
      </a:accent4>
      <a:accent5>
        <a:srgbClr val="414042"/>
      </a:accent5>
      <a:accent6>
        <a:srgbClr val="FFFFFF"/>
      </a:accent6>
      <a:hlink>
        <a:srgbClr val="EC2225"/>
      </a:hlink>
      <a:folHlink>
        <a:srgbClr val="64BED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accent2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7_Lenovo Master">
  <a:themeElements>
    <a:clrScheme name="Lenovo Colors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E96BAF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accent2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Lenovo 2015">
      <a:dk1>
        <a:sysClr val="windowText" lastClr="000000"/>
      </a:dk1>
      <a:lt1>
        <a:sysClr val="window" lastClr="FFFFFF"/>
      </a:lt1>
      <a:dk2>
        <a:srgbClr val="333333"/>
      </a:dk2>
      <a:lt2>
        <a:srgbClr val="F8F8F8"/>
      </a:lt2>
      <a:accent1>
        <a:srgbClr val="EE3124"/>
      </a:accent1>
      <a:accent2>
        <a:srgbClr val="F1C741"/>
      </a:accent2>
      <a:accent3>
        <a:srgbClr val="51B6E2"/>
      </a:accent3>
      <a:accent4>
        <a:srgbClr val="B32317"/>
      </a:accent4>
      <a:accent5>
        <a:srgbClr val="8D8F8E"/>
      </a:accent5>
      <a:accent6>
        <a:srgbClr val="CFCECA"/>
      </a:accent6>
      <a:hlink>
        <a:srgbClr val="2093C5"/>
      </a:hlink>
      <a:folHlink>
        <a:srgbClr val="2093C5"/>
      </a:folHlink>
    </a:clrScheme>
    <a:fontScheme name="Lenovo 201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ECM Document" ma:contentTypeID="0x010100F1DAEB343FA8E246A28500DDABBF0BFB009A8CE0F0C72D5540A7A0CDF15B4D9FF6" ma:contentTypeVersion="7" ma:contentTypeDescription="" ma:contentTypeScope="" ma:versionID="78b42c530b2870e326245df7ee80f221">
  <xsd:schema xmlns:xsd="http://www.w3.org/2001/XMLSchema" xmlns:xs="http://www.w3.org/2001/XMLSchema" xmlns:p="http://schemas.microsoft.com/office/2006/metadata/properties" xmlns:ns1="http://schemas.microsoft.com/sharepoint/v3" xmlns:ns2="07f2e666-47bf-451f-ab36-aa9c5d00773e" xmlns:ns3="227edde7-652a-4486-a451-157b9bbf4f94" targetNamespace="http://schemas.microsoft.com/office/2006/metadata/properties" ma:root="true" ma:fieldsID="450ffdaedcff8e06d5dff7b67edbef63" ns1:_="" ns2:_="" ns3:_="">
    <xsd:import namespace="http://schemas.microsoft.com/sharepoint/v3"/>
    <xsd:import namespace="07f2e666-47bf-451f-ab36-aa9c5d00773e"/>
    <xsd:import namespace="227edde7-652a-4486-a451-157b9bbf4f9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1:KpiDescription" minOccurs="0"/>
                <xsd:element ref="ns2:Workflow" minOccurs="0"/>
                <xsd:element ref="ns2:DocumentStatus" minOccurs="0"/>
                <xsd:element ref="ns2:Relations" minOccurs="0"/>
                <xsd:element ref="ns3:DocumentLevel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KpiDescription" ma:index="12" nillable="true" ma:displayName="Description" ma:description="The description provides information about the purpose of the goal." ma:internalName="KpiDescription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f2e666-47bf-451f-ab36-aa9c5d00773e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Workflow" ma:index="13" nillable="true" ma:displayName="Workflow" ma:format="Dropdown" ma:hidden="true" ma:internalName="Workflow" ma:readOnly="false">
      <xsd:simpleType>
        <xsd:restriction base="dms:Choice">
          <xsd:enumeration value="GDDL"/>
          <xsd:enumeration value="PGQ"/>
          <xsd:enumeration value="IDRD"/>
          <xsd:enumeration value="行政"/>
        </xsd:restriction>
      </xsd:simpleType>
    </xsd:element>
    <xsd:element name="DocumentStatus" ma:index="14" nillable="true" ma:displayName="DocumentStatus" ma:default="Available" ma:format="Dropdown" ma:hidden="true" ma:internalName="DocumentStatus" ma:readOnly="false">
      <xsd:simpleType>
        <xsd:restriction base="dms:Choice">
          <xsd:enumeration value="Available"/>
          <xsd:enumeration value="Unavailable"/>
        </xsd:restriction>
      </xsd:simpleType>
    </xsd:element>
    <xsd:element name="Relations" ma:index="15" nillable="true" ma:displayName="Relations" ma:internalName="Relations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7edde7-652a-4486-a451-157b9bbf4f94" elementFormDefault="qualified">
    <xsd:import namespace="http://schemas.microsoft.com/office/2006/documentManagement/types"/>
    <xsd:import namespace="http://schemas.microsoft.com/office/infopath/2007/PartnerControls"/>
    <xsd:element name="DocumentLevel" ma:index="16" ma:displayName="DocumentLevel" ma:default="Lenovo Internal" ma:format="Dropdown" ma:internalName="DocumentLevel">
      <xsd:simpleType>
        <xsd:restriction base="dms:Choice">
          <xsd:enumeration value="Lenovo Internal"/>
          <xsd:enumeration value="Lenovo Confidential"/>
          <xsd:enumeration value="Lenovo Restricted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 ma:index="11" ma:displayName="Comments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KpiDescription xmlns="http://schemas.microsoft.com/sharepoint/v3" xsi:nil="true"/>
    <DocumentStatus xmlns="07f2e666-47bf-451f-ab36-aa9c5d00773e">Available</DocumentStatus>
    <DocumentLevel xmlns="227edde7-652a-4486-a451-157b9bbf4f94">Lenovo Internal</DocumentLevel>
    <Relations xmlns="07f2e666-47bf-451f-ab36-aa9c5d00773e" xsi:nil="true"/>
    <Workflow xmlns="07f2e666-47bf-451f-ab36-aa9c5d00773e" xsi:nil="true"/>
    <_dlc_DocId xmlns="07f2e666-47bf-451f-ab36-aa9c5d00773e">WWID-126-10088</_dlc_DocId>
    <_dlc_DocIdUrl xmlns="07f2e666-47bf-451f-ab36-aa9c5d00773e">
      <Url>http://ecm.lenovo.com/os/Worldwide/_layouts/15/DocIdRedir.aspx?ID=WWID-126-10088</Url>
      <Description>WWID-126-10088</Description>
    </_dlc_DocIdUrl>
  </documentManagement>
</p:properties>
</file>

<file path=customXml/itemProps1.xml><?xml version="1.0" encoding="utf-8"?>
<ds:datastoreItem xmlns:ds="http://schemas.openxmlformats.org/officeDocument/2006/customXml" ds:itemID="{C2DD4867-0116-449A-B354-C001A801D0F4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E7F203CD-7D6F-4603-BF64-D245475A361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25926C1-7A8D-4D83-A896-38353E7E1E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7f2e666-47bf-451f-ab36-aa9c5d00773e"/>
    <ds:schemaRef ds:uri="227edde7-652a-4486-a451-157b9bbf4f9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735DC493-1477-4DA9-94FB-49794E98FAD0}">
  <ds:schemaRefs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openxmlformats.org/package/2006/metadata/core-properties"/>
    <ds:schemaRef ds:uri="227edde7-652a-4486-a451-157b9bbf4f94"/>
    <ds:schemaRef ds:uri="http://purl.org/dc/elements/1.1/"/>
    <ds:schemaRef ds:uri="07f2e666-47bf-451f-ab36-aa9c5d00773e"/>
    <ds:schemaRef ds:uri="http://www.w3.org/XML/1998/namespace"/>
    <ds:schemaRef ds:uri="http://schemas.microsoft.com/office/infopath/2007/PartnerControls"/>
    <ds:schemaRef ds:uri="http://schemas.microsoft.com/sharepoint/v3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66600</TotalTime>
  <Words>845</Words>
  <Application>Microsoft Office PowerPoint</Application>
  <PresentationFormat>宽屏</PresentationFormat>
  <Paragraphs>199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13</vt:i4>
      </vt:variant>
    </vt:vector>
  </HeadingPairs>
  <TitlesOfParts>
    <vt:vector size="28" baseType="lpstr">
      <vt:lpstr>Foundry Gridnik Medium</vt:lpstr>
      <vt:lpstr>Helvetica Neue</vt:lpstr>
      <vt:lpstr>HelveticaNeueLT Std</vt:lpstr>
      <vt:lpstr>メイリオ</vt:lpstr>
      <vt:lpstr>Meiryo UI</vt:lpstr>
      <vt:lpstr>Arial</vt:lpstr>
      <vt:lpstr>Wingdings</vt:lpstr>
      <vt:lpstr>blank</vt:lpstr>
      <vt:lpstr>LenovoTemplate-16x9_2015</vt:lpstr>
      <vt:lpstr>Lenovo Master</vt:lpstr>
      <vt:lpstr>2_Lenovo Master</vt:lpstr>
      <vt:lpstr>1_LenovoTemplate-16x9_2015</vt:lpstr>
      <vt:lpstr>5_Lenovo Master</vt:lpstr>
      <vt:lpstr>Lenovo</vt:lpstr>
      <vt:lpstr>7_Lenovo Master</vt:lpstr>
      <vt:lpstr> Machine Learning - Classification</vt:lpstr>
      <vt:lpstr>What’s Classification</vt:lpstr>
      <vt:lpstr>Why classification - prediction</vt:lpstr>
      <vt:lpstr>Machine Learning VS Regression</vt:lpstr>
      <vt:lpstr>Logistic regression</vt:lpstr>
      <vt:lpstr>Decision Tree</vt:lpstr>
      <vt:lpstr>Random Forest</vt:lpstr>
      <vt:lpstr>Performance of model</vt:lpstr>
      <vt:lpstr>Performance of model</vt:lpstr>
      <vt:lpstr>How to estimate model performance</vt:lpstr>
      <vt:lpstr>Home work</vt:lpstr>
      <vt:lpstr> Author information</vt:lpstr>
      <vt:lpstr>PowerPoint 演示文稿</vt:lpstr>
    </vt:vector>
  </TitlesOfParts>
  <Company>Carol Hausmann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Lenovo</dc:title>
  <dc:creator>Lenovo</dc:creator>
  <cp:lastModifiedBy>Bob Xie</cp:lastModifiedBy>
  <cp:revision>3576</cp:revision>
  <cp:lastPrinted>2020-11-19T08:17:02Z</cp:lastPrinted>
  <dcterms:created xsi:type="dcterms:W3CDTF">2014-11-19T19:33:06Z</dcterms:created>
  <dcterms:modified xsi:type="dcterms:W3CDTF">2020-12-03T10:22:31Z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0x010100F1DAEB343FA8E246A28500DDABBF0BFB009A8CE0F0C72D5540A7A0CDF15B4D9FF6</vt:lpwstr>
  </property>
  <property fmtid="{D5CDD505-2E9C-101B-9397-08002B2CF9AE}" pid="3" name="_dlc_DocIdItemGuid">
    <vt:lpwstr>7bfa1c62-70e4-4d7f-8c09-a300f8420f6c</vt:lpwstr>
  </property>
</Properties>
</file>